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comments/comment1.xml" ContentType="application/vnd.openxmlformats-officedocument.presentationml.comment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 id="2147483750" r:id="rId2"/>
  </p:sldMasterIdLst>
  <p:notesMasterIdLst>
    <p:notesMasterId r:id="rId18"/>
  </p:notesMasterIdLst>
  <p:handoutMasterIdLst>
    <p:handoutMasterId r:id="rId19"/>
  </p:handoutMasterIdLst>
  <p:sldIdLst>
    <p:sldId id="256" r:id="rId3"/>
    <p:sldId id="260" r:id="rId4"/>
    <p:sldId id="265" r:id="rId5"/>
    <p:sldId id="266" r:id="rId6"/>
    <p:sldId id="267" r:id="rId7"/>
    <p:sldId id="268" r:id="rId8"/>
    <p:sldId id="269" r:id="rId9"/>
    <p:sldId id="270" r:id="rId10"/>
    <p:sldId id="277" r:id="rId11"/>
    <p:sldId id="278" r:id="rId12"/>
    <p:sldId id="279" r:id="rId13"/>
    <p:sldId id="280" r:id="rId14"/>
    <p:sldId id="281" r:id="rId15"/>
    <p:sldId id="271" r:id="rId16"/>
    <p:sldId id="283" r:id="rId17"/>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C728814-3AD1-4074-84CD-0289B15F9AA4}">
          <p14:sldIdLst>
            <p14:sldId id="256"/>
            <p14:sldId id="260"/>
            <p14:sldId id="265"/>
            <p14:sldId id="266"/>
            <p14:sldId id="267"/>
            <p14:sldId id="268"/>
            <p14:sldId id="269"/>
            <p14:sldId id="270"/>
            <p14:sldId id="277"/>
            <p14:sldId id="278"/>
            <p14:sldId id="279"/>
            <p14:sldId id="280"/>
            <p14:sldId id="281"/>
            <p14:sldId id="271"/>
            <p14:sldId id="28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32" autoAdjust="0"/>
    <p:restoredTop sz="94660"/>
  </p:normalViewPr>
  <p:slideViewPr>
    <p:cSldViewPr snapToGrid="0">
      <p:cViewPr varScale="1">
        <p:scale>
          <a:sx n="66" d="100"/>
          <a:sy n="66" d="100"/>
        </p:scale>
        <p:origin x="496" y="40"/>
      </p:cViewPr>
      <p:guideLst/>
    </p:cSldViewPr>
  </p:slideViewPr>
  <p:notesTextViewPr>
    <p:cViewPr>
      <p:scale>
        <a:sx n="1" d="1"/>
        <a:sy n="1" d="1"/>
      </p:scale>
      <p:origin x="0" y="0"/>
    </p:cViewPr>
  </p:notesTextViewPr>
  <p:notesViewPr>
    <p:cSldViewPr snapToGrid="0">
      <p:cViewPr varScale="1">
        <p:scale>
          <a:sx n="100" d="100"/>
          <a:sy n="100" d="100"/>
        </p:scale>
        <p:origin x="355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8-18T10:01:16.140" idx="2">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3A8DBB9-FF4D-4FDA-AD34-27FA86519578}" type="datetime1">
              <a:rPr lang="zh-CN" altLang="en-US" smtClean="0"/>
              <a:t>2022/8/19</a:t>
            </a:fld>
            <a:endParaRPr 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audio1.wav>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eg>
</file>

<file path=ppt/media/image19.jpg>
</file>

<file path=ppt/media/image2.png>
</file>

<file path=ppt/media/image3.sv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E1CCE20-FD2F-40C5-ABE3-3369F20AA0E6}" type="datetime1">
              <a:rPr lang="zh-CN" altLang="en-US" smtClean="0"/>
              <a:t>2022/8/19</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t>单击此处编辑母版文本样式</a:t>
            </a:r>
            <a:endParaRPr lang="en-US"/>
          </a:p>
          <a:p>
            <a:pPr lvl="1" rtl="0"/>
            <a:r>
              <a:rPr lang="zh-cn"/>
              <a:t>第二级</a:t>
            </a:r>
          </a:p>
          <a:p>
            <a:pPr lvl="2" rtl="0"/>
            <a:r>
              <a:rPr lang="zh-cn"/>
              <a:t>第三级</a:t>
            </a:r>
          </a:p>
          <a:p>
            <a:pPr lvl="3" rtl="0"/>
            <a:r>
              <a:rPr lang="zh-cn"/>
              <a:t>第四级</a:t>
            </a:r>
          </a:p>
          <a:p>
            <a:pPr lvl="4" rtl="0"/>
            <a:r>
              <a:rPr lang="zh-cn"/>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2.xml"/><Relationship Id="rId5" Type="http://schemas.openxmlformats.org/officeDocument/2006/relationships/tags" Target="../tags/tag11.xml"/><Relationship Id="rId4" Type="http://schemas.openxmlformats.org/officeDocument/2006/relationships/tags" Target="../tags/tag10.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2.xml"/><Relationship Id="rId5" Type="http://schemas.openxmlformats.org/officeDocument/2006/relationships/tags" Target="../tags/tag16.xml"/><Relationship Id="rId4"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2.xml"/><Relationship Id="rId5" Type="http://schemas.openxmlformats.org/officeDocument/2006/relationships/tags" Target="../tags/tag21.xml"/><Relationship Id="rId4" Type="http://schemas.openxmlformats.org/officeDocument/2006/relationships/tags" Target="../tags/tag20.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2.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2.xml"/><Relationship Id="rId4" Type="http://schemas.openxmlformats.org/officeDocument/2006/relationships/tags" Target="../tags/tag39.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2.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2.xml"/><Relationship Id="rId5" Type="http://schemas.openxmlformats.org/officeDocument/2006/relationships/tags" Target="../tags/tag53.xml"/><Relationship Id="rId4" Type="http://schemas.openxmlformats.org/officeDocument/2006/relationships/tags" Target="../tags/tag52.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2.xml"/><Relationship Id="rId4" Type="http://schemas.openxmlformats.org/officeDocument/2006/relationships/tags" Target="../tags/tag57.xml"/></Relationships>
</file>

<file path=ppt/slideLayouts/_rels/slideLayout22.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2.xml"/><Relationship Id="rId5" Type="http://schemas.openxmlformats.org/officeDocument/2006/relationships/tags" Target="../tags/tag62.xml"/><Relationship Id="rId4" Type="http://schemas.openxmlformats.org/officeDocument/2006/relationships/tags" Target="../tags/tag6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zh-CN" altLang="en-US"/>
              <a:t>单击此处编辑母版标题样式</a:t>
            </a:r>
            <a:endParaRPr lang="en-US" dirty="0"/>
          </a:p>
        </p:txBody>
      </p:sp>
      <p:sp>
        <p:nvSpPr>
          <p:cNvPr id="3" name="副标题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zh-CN" altLang="en-US"/>
              <a:t>单击此处编辑母版副标题样式</a:t>
            </a:r>
            <a:endParaRPr lang="en-US" dirty="0"/>
          </a:p>
        </p:txBody>
      </p:sp>
      <p:cxnSp>
        <p:nvCxnSpPr>
          <p:cNvPr id="9" name="直接连接符​​(S)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日期占位符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E203234F-2943-4AD6-8E73-34C216403FC9}" type="datetime1">
              <a:rPr lang="zh-CN" altLang="en-US" smtClean="0"/>
              <a:t>2022/8/19</a:t>
            </a:fld>
            <a:endParaRPr lang="en-US" dirty="0"/>
          </a:p>
        </p:txBody>
      </p:sp>
      <p:sp>
        <p:nvSpPr>
          <p:cNvPr id="5" name="页脚占位符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US" dirty="0"/>
          </a:p>
        </p:txBody>
      </p:sp>
      <p:sp>
        <p:nvSpPr>
          <p:cNvPr id="6" name="灯片编号占位符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p:txBody>
          <a:bodyPr vert="eaVert" lIns="45720" tIns="0" rIns="45720" bIns="0"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6818B044-5115-4C63-8F06-0D627F0729F0}" type="datetime1">
              <a:rPr lang="zh-CN" altLang="en-US" smtClean="0"/>
              <a:t>2022/8/19</a:t>
            </a:fld>
            <a:endParaRPr lang="en-US" dirty="0"/>
          </a:p>
        </p:txBody>
      </p:sp>
      <p:sp>
        <p:nvSpPr>
          <p:cNvPr id="8" name="页脚占位符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endParaRPr lang="en-US" dirty="0"/>
          </a:p>
        </p:txBody>
      </p:sp>
      <p:sp>
        <p:nvSpPr>
          <p:cNvPr id="9" name="灯片编号占位符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标题与文本">
    <p:spTree>
      <p:nvGrpSpPr>
        <p:cNvPr id="1" name=""/>
        <p:cNvGrpSpPr/>
        <p:nvPr/>
      </p:nvGrpSpPr>
      <p:grpSpPr>
        <a:xfrm>
          <a:off x="0" y="0"/>
          <a:ext cx="0" cy="0"/>
          <a:chOff x="0" y="0"/>
          <a:chExt cx="0" cy="0"/>
        </a:xfrm>
      </p:grpSpPr>
      <p:sp>
        <p:nvSpPr>
          <p:cNvPr id="9" name="长方形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垂直标题 1"/>
          <p:cNvSpPr>
            <a:spLocks noGrp="1"/>
          </p:cNvSpPr>
          <p:nvPr>
            <p:ph type="title" orient="vert"/>
          </p:nvPr>
        </p:nvSpPr>
        <p:spPr>
          <a:xfrm>
            <a:off x="8724900" y="412302"/>
            <a:ext cx="2628900" cy="5759898"/>
          </a:xfrm>
        </p:spPr>
        <p:txBody>
          <a:bodyPr vert="eaVert"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a:xfrm>
            <a:off x="838200" y="412302"/>
            <a:ext cx="7734300" cy="5759898"/>
          </a:xfrm>
        </p:spPr>
        <p:txBody>
          <a:bodyPr vert="eaVert" lIns="45720" tIns="0" rIns="45720" bIns="0"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C0E476C3-78BD-40CB-9C6F-0D41DD7E1D50}" type="datetime1">
              <a:rPr lang="zh-CN" altLang="en-US" smtClean="0"/>
              <a:t>2022/8/19</a:t>
            </a:fld>
            <a:endParaRPr lang="en-US" dirty="0"/>
          </a:p>
        </p:txBody>
      </p:sp>
      <p:sp>
        <p:nvSpPr>
          <p:cNvPr id="8" name="页脚占位符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endParaRPr lang="en-US" dirty="0"/>
          </a:p>
        </p:txBody>
      </p:sp>
      <p:sp>
        <p:nvSpPr>
          <p:cNvPr id="10" name="灯片编号占位符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2022/8/19</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extLst>
      <p:ext uri="{BB962C8B-B14F-4D97-AF65-F5344CB8AC3E}">
        <p14:creationId xmlns:p14="http://schemas.microsoft.com/office/powerpoint/2010/main" val="15537362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2022/8/19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6628747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2022/8/19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34586629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2022/8/19</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20113611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2022/8/19</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4585586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2022/8/19</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15380308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2022/8/19</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5597854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330" y="1555115"/>
            <a:ext cx="5233035" cy="4608195"/>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2022/8/19</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extLst>
      <p:ext uri="{BB962C8B-B14F-4D97-AF65-F5344CB8AC3E}">
        <p14:creationId xmlns:p14="http://schemas.microsoft.com/office/powerpoint/2010/main" val="2105778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a:t>单击此处编辑母版标题样式</a:t>
            </a:r>
            <a:endParaRPr lang="en-US" dirty="0"/>
          </a:p>
        </p:txBody>
      </p:sp>
      <p:sp>
        <p:nvSpPr>
          <p:cNvPr id="3" name="内容占位符 2"/>
          <p:cNvSpPr>
            <a:spLocks noGrp="1"/>
          </p:cNvSpPr>
          <p:nvPr>
            <p:ph idx="1"/>
          </p:nvPr>
        </p:nvSpPr>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A24A4C0A-F292-41BE-9CD1-530467B1B9F8}" type="datetime1">
              <a:rPr lang="zh-CN" altLang="en-US" smtClean="0"/>
              <a:t>2022/8/19</a:t>
            </a:fld>
            <a:endParaRPr lang="en-US" dirty="0"/>
          </a:p>
        </p:txBody>
      </p:sp>
      <p:sp>
        <p:nvSpPr>
          <p:cNvPr id="8" name="页脚占位符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US" dirty="0"/>
          </a:p>
        </p:txBody>
      </p:sp>
      <p:sp>
        <p:nvSpPr>
          <p:cNvPr id="9" name="灯片编号占位符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2022/8/19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41475000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2022/8/19</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25907522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2022/8/19</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extLst>
      <p:ext uri="{BB962C8B-B14F-4D97-AF65-F5344CB8AC3E}">
        <p14:creationId xmlns:p14="http://schemas.microsoft.com/office/powerpoint/2010/main" val="12058607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zh-CN" altLang="en-US"/>
              <a:t>单击此处编辑母版标题样式</a:t>
            </a:r>
            <a:endParaRPr lang="en-US" dirty="0"/>
          </a:p>
        </p:txBody>
      </p:sp>
      <p:sp>
        <p:nvSpPr>
          <p:cNvPr id="3" name="文本占位符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a:t>单击此处编辑母版文本样式</a:t>
            </a:r>
          </a:p>
        </p:txBody>
      </p:sp>
      <p:cxnSp>
        <p:nvCxnSpPr>
          <p:cNvPr id="9" name="直接连接符​​(S)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日期占位符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C31630FC-7090-4D1C-93D5-113C82941F4E}" type="datetime1">
              <a:rPr lang="zh-CN" altLang="en-US" smtClean="0"/>
              <a:t>2022/8/19</a:t>
            </a:fld>
            <a:endParaRPr lang="en-US" dirty="0"/>
          </a:p>
        </p:txBody>
      </p:sp>
      <p:sp>
        <p:nvSpPr>
          <p:cNvPr id="8" name="页脚占位符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US" dirty="0"/>
          </a:p>
        </p:txBody>
      </p:sp>
      <p:sp>
        <p:nvSpPr>
          <p:cNvPr id="11" name="灯片编号占位符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标题 7"/>
          <p:cNvSpPr>
            <a:spLocks noGrp="1"/>
          </p:cNvSpPr>
          <p:nvPr>
            <p:ph type="title"/>
          </p:nvPr>
        </p:nvSpPr>
        <p:spPr>
          <a:xfrm>
            <a:off x="1097280" y="286603"/>
            <a:ext cx="10058400" cy="1450757"/>
          </a:xfrm>
        </p:spPr>
        <p:txBody>
          <a:bodyPr rtlCol="0"/>
          <a:lstStyle/>
          <a:p>
            <a:pPr rtl="0"/>
            <a:r>
              <a:rPr lang="zh-CN" altLang="en-US"/>
              <a:t>单击此处编辑母版标题样式</a:t>
            </a:r>
            <a:endParaRPr lang="en-US" dirty="0"/>
          </a:p>
        </p:txBody>
      </p:sp>
      <p:sp>
        <p:nvSpPr>
          <p:cNvPr id="3" name="内容占位符 2"/>
          <p:cNvSpPr>
            <a:spLocks noGrp="1"/>
          </p:cNvSpPr>
          <p:nvPr>
            <p:ph sz="half" idx="1"/>
          </p:nvPr>
        </p:nvSpPr>
        <p:spPr>
          <a:xfrm>
            <a:off x="1097280" y="2120900"/>
            <a:ext cx="4639736" cy="3748193"/>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内容占位符 3"/>
          <p:cNvSpPr>
            <a:spLocks noGrp="1"/>
          </p:cNvSpPr>
          <p:nvPr>
            <p:ph sz="half" idx="2"/>
          </p:nvPr>
        </p:nvSpPr>
        <p:spPr>
          <a:xfrm>
            <a:off x="6515944" y="2120900"/>
            <a:ext cx="4639736" cy="3748194"/>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2" name="日期占位符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81EDFCFC-F8E9-4049-95DD-C79391CC7BFF}" type="datetime1">
              <a:rPr lang="zh-CN" altLang="en-US" smtClean="0"/>
              <a:t>2022/8/19</a:t>
            </a:fld>
            <a:endParaRPr lang="en-US" dirty="0"/>
          </a:p>
        </p:txBody>
      </p:sp>
      <p:sp>
        <p:nvSpPr>
          <p:cNvPr id="9" name="页脚占位符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nvPr>
        </p:nvSpPr>
        <p:spPr>
          <a:xfrm>
            <a:off x="1097280" y="286603"/>
            <a:ext cx="10058400" cy="1450757"/>
          </a:xfrm>
        </p:spPr>
        <p:txBody>
          <a:bodyPr rtlCol="0"/>
          <a:lstStyle/>
          <a:p>
            <a:pPr rtl="0"/>
            <a:r>
              <a:rPr lang="zh-CN" altLang="en-US"/>
              <a:t>单击此处编辑母版标题样式</a:t>
            </a:r>
            <a:endParaRPr lang="en-US" dirty="0"/>
          </a:p>
        </p:txBody>
      </p:sp>
      <p:sp>
        <p:nvSpPr>
          <p:cNvPr id="3" name="文本占位符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4" name="内容占位符 3"/>
          <p:cNvSpPr>
            <a:spLocks noGrp="1"/>
          </p:cNvSpPr>
          <p:nvPr>
            <p:ph sz="half" idx="2"/>
          </p:nvPr>
        </p:nvSpPr>
        <p:spPr>
          <a:xfrm>
            <a:off x="1097280" y="2958274"/>
            <a:ext cx="4639736" cy="2910821"/>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文本占位符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6" name="内容占位符 5"/>
          <p:cNvSpPr>
            <a:spLocks noGrp="1"/>
          </p:cNvSpPr>
          <p:nvPr>
            <p:ph sz="quarter" idx="4"/>
          </p:nvPr>
        </p:nvSpPr>
        <p:spPr>
          <a:xfrm>
            <a:off x="6515944" y="2958273"/>
            <a:ext cx="4639736" cy="2910821"/>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2" name="日期占位符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EFBE5E81-E012-42C1-892B-1E2892457684}" type="datetime1">
              <a:rPr lang="zh-CN" altLang="en-US" smtClean="0"/>
              <a:t>2022/8/19</a:t>
            </a:fld>
            <a:endParaRPr lang="en-US" dirty="0"/>
          </a:p>
        </p:txBody>
      </p:sp>
      <p:sp>
        <p:nvSpPr>
          <p:cNvPr id="11" name="页脚占位符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US" dirty="0"/>
          </a:p>
        </p:txBody>
      </p:sp>
      <p:sp>
        <p:nvSpPr>
          <p:cNvPr id="12" name="灯片编号占位符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a:t>单击此处编辑母版标题样式</a:t>
            </a:r>
            <a:endParaRPr lang="en-US" dirty="0"/>
          </a:p>
        </p:txBody>
      </p:sp>
      <p:sp>
        <p:nvSpPr>
          <p:cNvPr id="6" name="日期占位符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DA05DBCF-E3D4-4FC7-9203-C0C05B2BAA55}" type="datetime1">
              <a:rPr lang="zh-CN" altLang="en-US" smtClean="0"/>
              <a:t>2022/8/19</a:t>
            </a:fld>
            <a:endParaRPr lang="en-US" dirty="0"/>
          </a:p>
        </p:txBody>
      </p:sp>
      <p:sp>
        <p:nvSpPr>
          <p:cNvPr id="7" name="页脚占位符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US" dirty="0"/>
          </a:p>
        </p:txBody>
      </p:sp>
      <p:sp>
        <p:nvSpPr>
          <p:cNvPr id="8" name="灯片编号占位符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日期占位符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4910A522-F0F5-43AE-870D-B1652467F5E7}" type="datetime1">
              <a:rPr lang="zh-CN" altLang="en-US" smtClean="0"/>
              <a:t>2022/8/19</a:t>
            </a:fld>
            <a:endParaRPr lang="en-US" dirty="0"/>
          </a:p>
        </p:txBody>
      </p:sp>
      <p:sp>
        <p:nvSpPr>
          <p:cNvPr id="3" name="页脚占位符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US" dirty="0"/>
          </a:p>
        </p:txBody>
      </p:sp>
      <p:sp>
        <p:nvSpPr>
          <p:cNvPr id="4" name="灯片编号占位符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带标题的内容">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zh-CN" altLang="en-US"/>
              <a:t>单击此处编辑母版标题样式</a:t>
            </a:r>
            <a:endParaRPr lang="en-US" dirty="0"/>
          </a:p>
        </p:txBody>
      </p:sp>
      <p:sp>
        <p:nvSpPr>
          <p:cNvPr id="3" name="内容占位符 2"/>
          <p:cNvSpPr>
            <a:spLocks noGrp="1"/>
          </p:cNvSpPr>
          <p:nvPr>
            <p:ph idx="1"/>
          </p:nvPr>
        </p:nvSpPr>
        <p:spPr>
          <a:xfrm>
            <a:off x="5458984" y="812799"/>
            <a:ext cx="5928344" cy="5294757"/>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文本占位符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5" name="日期占位符 4"/>
          <p:cNvSpPr>
            <a:spLocks noGrp="1"/>
          </p:cNvSpPr>
          <p:nvPr>
            <p:ph type="dt" sz="half" idx="10"/>
          </p:nvPr>
        </p:nvSpPr>
        <p:spPr>
          <a:xfrm>
            <a:off x="643464" y="6446520"/>
            <a:ext cx="3517568" cy="365125"/>
          </a:xfrm>
        </p:spPr>
        <p:txBody>
          <a:bodyPr rtlCol="0"/>
          <a:lstStyle>
            <a:lvl1pPr algn="l">
              <a:defRPr/>
            </a:lvl1pPr>
          </a:lstStyle>
          <a:p>
            <a:pPr rtl="0"/>
            <a:fld id="{4571CF06-CFCF-4651-AD58-EA72AF9A9AA5}" type="datetime1">
              <a:rPr lang="zh-CN" altLang="en-US" smtClean="0"/>
              <a:t>2022/8/19</a:t>
            </a:fld>
            <a:endParaRPr lang="en-US" dirty="0"/>
          </a:p>
        </p:txBody>
      </p:sp>
      <p:sp>
        <p:nvSpPr>
          <p:cNvPr id="6" name="页脚占位符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US" dirty="0"/>
          </a:p>
        </p:txBody>
      </p:sp>
      <p:sp>
        <p:nvSpPr>
          <p:cNvPr id="7" name="幻灯片编号占位符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带标题的图片">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图片占位符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a:t>单击图标添加图片</a:t>
            </a:r>
            <a:endParaRPr lang="en-US" dirty="0"/>
          </a:p>
        </p:txBody>
      </p:sp>
      <p:sp>
        <p:nvSpPr>
          <p:cNvPr id="2" name="标题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zh-CN" altLang="en-US"/>
              <a:t>单击此处编辑母版标题样式</a:t>
            </a:r>
            <a:endParaRPr lang="en-US" dirty="0"/>
          </a:p>
        </p:txBody>
      </p:sp>
      <p:sp>
        <p:nvSpPr>
          <p:cNvPr id="4" name="文本占位符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5" name="日期占位符 4"/>
          <p:cNvSpPr>
            <a:spLocks noGrp="1"/>
          </p:cNvSpPr>
          <p:nvPr>
            <p:ph type="dt" sz="half" idx="10"/>
          </p:nvPr>
        </p:nvSpPr>
        <p:spPr/>
        <p:txBody>
          <a:bodyPr rtlCol="0"/>
          <a:lstStyle>
            <a:lvl1pPr>
              <a:defRPr/>
            </a:lvl1pPr>
          </a:lstStyle>
          <a:p>
            <a:pPr rtl="0"/>
            <a:fld id="{A78803E1-1726-4879-80E3-452B390141DD}" type="datetime1">
              <a:rPr lang="zh-CN" altLang="en-US" smtClean="0"/>
              <a:t>2022/8/19</a:t>
            </a:fld>
            <a:endParaRPr lang="en-US" dirty="0"/>
          </a:p>
        </p:txBody>
      </p:sp>
      <p:sp>
        <p:nvSpPr>
          <p:cNvPr id="6" name="页脚占位符 5"/>
          <p:cNvSpPr>
            <a:spLocks noGrp="1"/>
          </p:cNvSpPr>
          <p:nvPr>
            <p:ph type="ftr" sz="quarter" idx="11"/>
          </p:nvPr>
        </p:nvSpPr>
        <p:spPr>
          <a:xfrm>
            <a:off x="1097279" y="6446838"/>
            <a:ext cx="6818262" cy="365125"/>
          </a:xfrm>
        </p:spPr>
        <p:txBody>
          <a:bodyPr rtlCol="0"/>
          <a:lstStyle/>
          <a:p>
            <a:pPr algn="l" rtl="0"/>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17" Type="http://schemas.openxmlformats.org/officeDocument/2006/relationships/tags" Target="../tags/tag5.xml"/><Relationship Id="rId2" Type="http://schemas.openxmlformats.org/officeDocument/2006/relationships/slideLayout" Target="../slideLayouts/slideLayout13.xml"/><Relationship Id="rId16" Type="http://schemas.openxmlformats.org/officeDocument/2006/relationships/tags" Target="../tags/tag4.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3.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长方形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占位符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zh-cn" dirty="0"/>
              <a:t>单击此处编辑母版标题样式</a:t>
            </a:r>
            <a:endParaRPr lang="en-US" dirty="0"/>
          </a:p>
        </p:txBody>
      </p:sp>
      <p:sp>
        <p:nvSpPr>
          <p:cNvPr id="3" name="文本占位符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zh-cn" dirty="0"/>
              <a:t>单击此处编辑母版文本样式</a:t>
            </a:r>
          </a:p>
          <a:p>
            <a:pPr lvl="1" rtl="0"/>
            <a:r>
              <a:rPr lang="zh-cn" dirty="0"/>
              <a:t>第二级</a:t>
            </a:r>
          </a:p>
          <a:p>
            <a:pPr lvl="2" rtl="0"/>
            <a:r>
              <a:rPr lang="zh-cn" dirty="0"/>
              <a:t>第三级</a:t>
            </a:r>
          </a:p>
          <a:p>
            <a:pPr lvl="3" rtl="0"/>
            <a:r>
              <a:rPr lang="zh-cn" dirty="0"/>
              <a:t>第四级</a:t>
            </a:r>
          </a:p>
          <a:p>
            <a:pPr lvl="4" rtl="0"/>
            <a:r>
              <a:rPr lang="zh-cn" dirty="0"/>
              <a:t>第五级</a:t>
            </a:r>
            <a:endParaRPr lang="en-US" dirty="0"/>
          </a:p>
        </p:txBody>
      </p:sp>
      <p:sp>
        <p:nvSpPr>
          <p:cNvPr id="4" name="日期占位符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latin typeface="Microsoft YaHei UI" panose="020B0503020204020204" pitchFamily="34" charset="-122"/>
                <a:ea typeface="Microsoft YaHei UI" panose="020B0503020204020204" pitchFamily="34" charset="-122"/>
              </a:defRPr>
            </a:lvl1pPr>
          </a:lstStyle>
          <a:p>
            <a:fld id="{4ECCA8BC-1B61-46E2-9581-00FC2FDA063C}" type="datetime1">
              <a:rPr lang="zh-CN" altLang="en-US" smtClean="0"/>
              <a:t>2022/8/19</a:t>
            </a:fld>
            <a:endParaRPr lang="en-US" dirty="0"/>
          </a:p>
        </p:txBody>
      </p:sp>
      <p:sp>
        <p:nvSpPr>
          <p:cNvPr id="5" name="页脚占位符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latin typeface="Microsoft YaHei UI" panose="020B0503020204020204" pitchFamily="34" charset="-122"/>
                <a:ea typeface="Microsoft YaHei UI" panose="020B0503020204020204" pitchFamily="34" charset="-122"/>
              </a:defRPr>
            </a:lvl1pPr>
          </a:lstStyle>
          <a:p>
            <a:endParaRPr lang="en-US" dirty="0"/>
          </a:p>
        </p:txBody>
      </p:sp>
      <p:sp>
        <p:nvSpPr>
          <p:cNvPr id="6" name="幻灯片编号占位符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latin typeface="Microsoft YaHei UI" panose="020B0503020204020204" pitchFamily="34" charset="-122"/>
                <a:ea typeface="Microsoft YaHei UI" panose="020B0503020204020204" pitchFamily="34" charset="-122"/>
              </a:defRPr>
            </a:lvl1pPr>
          </a:lstStyle>
          <a:p>
            <a:fld id="{3A98EE3D-8CD1-4C3F-BD1C-C98C9596463C}" type="slidenum">
              <a:rPr lang="en-US" smtClean="0"/>
              <a:pPr/>
              <a:t>‹#›</a:t>
            </a:fld>
            <a:endParaRPr lang="en-US" dirty="0"/>
          </a:p>
        </p:txBody>
      </p:sp>
      <p:cxnSp>
        <p:nvCxnSpPr>
          <p:cNvPr id="10" name="直接连接符​​(S)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新宋体" panose="02010609030101010101" pitchFamily="49" charset="-122"/>
          <a:ea typeface="新宋体" panose="02010609030101010101" pitchFamily="49" charset="-122"/>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t>2022/8/19</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3"/>
    </p:custDataLst>
    <p:extLst>
      <p:ext uri="{BB962C8B-B14F-4D97-AF65-F5344CB8AC3E}">
        <p14:creationId xmlns:p14="http://schemas.microsoft.com/office/powerpoint/2010/main" val="1434257296"/>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tags" Target="../tags/tag65.xml"/><Relationship Id="rId7" Type="http://schemas.openxmlformats.org/officeDocument/2006/relationships/audio" Target="../media/audio1.wav"/><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image" Target="../media/image1.jpeg"/><Relationship Id="rId5" Type="http://schemas.openxmlformats.org/officeDocument/2006/relationships/audio" Target="../media/audio1.wav"/><Relationship Id="rId4"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66.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svg"/><Relationship Id="rId9" Type="http://schemas.openxmlformats.org/officeDocument/2006/relationships/slide" Target="slide1.xml"/></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67.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svg"/><Relationship Id="rId9" Type="http://schemas.openxmlformats.org/officeDocument/2006/relationships/slide" Target="slide1.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68.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svg"/><Relationship Id="rId9" Type="http://schemas.openxmlformats.org/officeDocument/2006/relationships/slide" Target="slide1.xml"/></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69.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svg"/><Relationship Id="rId9" Type="http://schemas.openxmlformats.org/officeDocument/2006/relationships/slide" Target="slide1.xml"/></Relationships>
</file>

<file path=ppt/slides/_rels/slide6.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70.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svg"/><Relationship Id="rId9" Type="http://schemas.openxmlformats.org/officeDocument/2006/relationships/slide" Target="slide1.xml"/></Relationships>
</file>

<file path=ppt/slides/_rels/slide7.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7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svg"/><Relationship Id="rId9" Type="http://schemas.openxmlformats.org/officeDocument/2006/relationships/slide" Target="slide1.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6"/>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371341" y="4731596"/>
            <a:ext cx="3693713" cy="880745"/>
          </a:xfrm>
        </p:spPr>
        <p:txBody>
          <a:bodyPr>
            <a:noAutofit/>
          </a:bodyPr>
          <a:lstStyle/>
          <a:p>
            <a:r>
              <a:rPr lang="zh-CN" altLang="zh-CN" sz="1800" dirty="0">
                <a:solidFill>
                  <a:srgbClr val="FF0000"/>
                </a:solidFill>
              </a:rPr>
              <a:t>演讲人：宇队</a:t>
            </a:r>
            <a:br>
              <a:rPr lang="en-US" altLang="zh-CN" sz="1800" dirty="0">
                <a:solidFill>
                  <a:srgbClr val="FF0000"/>
                </a:solidFill>
              </a:rPr>
            </a:br>
            <a:r>
              <a:rPr lang="zh-CN" altLang="en-US" sz="1800" dirty="0">
                <a:solidFill>
                  <a:srgbClr val="FF0000"/>
                </a:solidFill>
              </a:rPr>
              <a:t>制作人：万生、小林</a:t>
            </a:r>
            <a:br>
              <a:rPr lang="zh-CN" altLang="zh-CN" sz="1800" dirty="0">
                <a:solidFill>
                  <a:srgbClr val="FF0000"/>
                </a:solidFill>
              </a:rPr>
            </a:br>
            <a:r>
              <a:rPr lang="zh-CN" altLang="zh-CN" sz="1800" dirty="0">
                <a:solidFill>
                  <a:srgbClr val="FF0000"/>
                </a:solidFill>
              </a:rPr>
              <a:t>小组成员：万生、点燃烟火、早睡晚起、艾尔催</a:t>
            </a:r>
            <a:r>
              <a:rPr lang="zh-CN" altLang="zh-CN" sz="1800" dirty="0">
                <a:solidFill>
                  <a:schemeClr val="accent3"/>
                </a:solidFill>
              </a:rPr>
              <a:t>、</a:t>
            </a:r>
            <a:r>
              <a:rPr lang="zh-CN" altLang="zh-CN" sz="1800" dirty="0">
                <a:solidFill>
                  <a:srgbClr val="FF0000"/>
                </a:solidFill>
              </a:rPr>
              <a:t>小林</a:t>
            </a:r>
          </a:p>
        </p:txBody>
      </p:sp>
      <p:sp>
        <p:nvSpPr>
          <p:cNvPr id="3" name="副标题 2"/>
          <p:cNvSpPr>
            <a:spLocks noGrp="1"/>
          </p:cNvSpPr>
          <p:nvPr>
            <p:ph type="subTitle" idx="1"/>
            <p:custDataLst>
              <p:tags r:id="rId3"/>
            </p:custDataLst>
          </p:nvPr>
        </p:nvSpPr>
        <p:spPr>
          <a:xfrm>
            <a:off x="1289605" y="654005"/>
            <a:ext cx="9799200" cy="1472400"/>
          </a:xfrm>
        </p:spPr>
        <p:txBody>
          <a:bodyPr/>
          <a:lstStyle/>
          <a:p>
            <a:r>
              <a:rPr lang="zh-CN" altLang="en-US" sz="4800" b="1">
                <a:solidFill>
                  <a:schemeClr val="bg2">
                    <a:lumMod val="95000"/>
                  </a:schemeClr>
                </a:solidFill>
              </a:rPr>
              <a:t>五</a:t>
            </a:r>
            <a:r>
              <a:rPr lang="zh-CN" altLang="en-US" sz="4800" b="1">
                <a:solidFill>
                  <a:schemeClr val="accent4">
                    <a:lumMod val="60000"/>
                    <a:lumOff val="40000"/>
                  </a:schemeClr>
                </a:solidFill>
              </a:rPr>
              <a:t>子</a:t>
            </a:r>
            <a:r>
              <a:rPr lang="zh-CN" altLang="en-US" sz="4800" b="1">
                <a:solidFill>
                  <a:srgbClr val="FFFF00"/>
                </a:solidFill>
              </a:rPr>
              <a:t>棋</a:t>
            </a:r>
            <a:r>
              <a:rPr lang="zh-CN" altLang="en-US" sz="4800" b="1">
                <a:solidFill>
                  <a:schemeClr val="tx2">
                    <a:lumMod val="50000"/>
                    <a:lumOff val="50000"/>
                  </a:schemeClr>
                </a:solidFill>
              </a:rPr>
              <a:t>项</a:t>
            </a:r>
            <a:r>
              <a:rPr lang="zh-CN" altLang="en-US" sz="4800" b="1">
                <a:gradFill>
                  <a:gsLst>
                    <a:gs pos="0">
                      <a:srgbClr val="9EE256"/>
                    </a:gs>
                    <a:gs pos="100000">
                      <a:srgbClr val="52762D"/>
                    </a:gs>
                  </a:gsLst>
                  <a:lin scaled="0"/>
                </a:gradFill>
              </a:rPr>
              <a:t>目</a:t>
            </a:r>
            <a:r>
              <a:rPr lang="zh-CN" altLang="en-US" sz="4800" b="1">
                <a:solidFill>
                  <a:schemeClr val="accent5">
                    <a:lumMod val="75000"/>
                  </a:schemeClr>
                </a:solidFill>
              </a:rPr>
              <a:t>答</a:t>
            </a:r>
            <a:r>
              <a:rPr lang="zh-CN" altLang="en-US" sz="4800" b="1">
                <a:solidFill>
                  <a:schemeClr val="accent2">
                    <a:lumMod val="40000"/>
                    <a:lumOff val="60000"/>
                  </a:schemeClr>
                </a:solidFill>
              </a:rPr>
              <a:t>辩</a:t>
            </a:r>
          </a:p>
        </p:txBody>
      </p:sp>
      <p:sp>
        <p:nvSpPr>
          <p:cNvPr id="7" name="文本框 6"/>
          <p:cNvSpPr txBox="1"/>
          <p:nvPr/>
        </p:nvSpPr>
        <p:spPr>
          <a:xfrm>
            <a:off x="7944485" y="1554480"/>
            <a:ext cx="370141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a:ln>
                  <a:noFill/>
                </a:ln>
                <a:solidFill>
                  <a:srgbClr val="FF0000"/>
                </a:solidFill>
                <a:effectLst/>
                <a:uLnTx/>
                <a:uFillTx/>
                <a:latin typeface="Arial"/>
                <a:ea typeface="微软雅黑"/>
                <a:cs typeface="+mn-cs"/>
              </a:rPr>
              <a:t>——</a:t>
            </a:r>
            <a:r>
              <a:rPr kumimoji="0" lang="zh-CN" altLang="en-US" sz="2400" b="0" i="0" u="none" strike="noStrike" kern="1200" cap="none" spc="0" normalizeH="0" baseline="0" noProof="0">
                <a:ln>
                  <a:noFill/>
                </a:ln>
                <a:solidFill>
                  <a:srgbClr val="FF0000"/>
                </a:solidFill>
                <a:effectLst/>
                <a:uLnTx/>
                <a:uFillTx/>
                <a:latin typeface="Arial"/>
                <a:ea typeface="微软雅黑"/>
                <a:cs typeface="+mn-cs"/>
              </a:rPr>
              <a:t>好习惯养成组</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400">
        <p14:ripple/>
        <p:sndAc>
          <p:stSnd>
            <p:snd r:embed="rId5" name="cashreg.wav"/>
          </p:stSnd>
        </p:sndAc>
      </p:transition>
    </mc:Choice>
    <mc:Fallback xmlns="">
      <p:transition spd="slow">
        <p:fade/>
        <p:sndAc>
          <p:stSnd>
            <p:snd r:embed="rId7" name="cashreg.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8E908E2-CFC1-FBA3-6588-111F68031BF3}"/>
              </a:ext>
            </a:extLst>
          </p:cNvPr>
          <p:cNvSpPr txBox="1"/>
          <p:nvPr/>
        </p:nvSpPr>
        <p:spPr>
          <a:xfrm>
            <a:off x="3048802" y="61253"/>
            <a:ext cx="6097604" cy="6740307"/>
          </a:xfrm>
          <a:prstGeom prst="rect">
            <a:avLst/>
          </a:prstGeom>
          <a:noFill/>
        </p:spPr>
        <p:txBody>
          <a:bodyPr wrap="square">
            <a:spAutoFit/>
          </a:bodyPr>
          <a:lstStyle/>
          <a:p>
            <a:r>
              <a:rPr lang="zh-CN" altLang="en-US" dirty="0"/>
              <a:t>总结</a:t>
            </a:r>
            <a:br>
              <a:rPr lang="zh-CN" altLang="en-US" dirty="0"/>
            </a:br>
            <a:r>
              <a:rPr lang="zh-CN" altLang="en-US" dirty="0"/>
              <a:t>开发和整合阶段：</a:t>
            </a:r>
            <a:br>
              <a:rPr lang="zh-CN" altLang="en-US" dirty="0"/>
            </a:br>
            <a:r>
              <a:rPr lang="en-US" altLang="zh-CN" dirty="0"/>
              <a:t>1.</a:t>
            </a:r>
            <a:r>
              <a:rPr lang="zh-CN" altLang="en-US" dirty="0"/>
              <a:t>最初分配的开发任务都完成了，但个人花费在写代码的时间少，菜单等拓展功能没有做出来</a:t>
            </a:r>
            <a:br>
              <a:rPr lang="zh-CN" altLang="en-US" dirty="0"/>
            </a:br>
            <a:r>
              <a:rPr lang="en-US" altLang="zh-CN" dirty="0"/>
              <a:t>2.</a:t>
            </a:r>
            <a:r>
              <a:rPr lang="zh-CN" altLang="en-US" dirty="0"/>
              <a:t>最初整合时，函数封装混乱，结构不清晰，有多余代码，可读性差，难以理解，后来整理好了</a:t>
            </a:r>
            <a:br>
              <a:rPr lang="zh-CN" altLang="en-US" dirty="0"/>
            </a:br>
            <a:r>
              <a:rPr lang="en-US" altLang="zh-CN" dirty="0"/>
              <a:t>3.</a:t>
            </a:r>
            <a:r>
              <a:rPr lang="zh-CN" altLang="en-US" dirty="0"/>
              <a:t>下棋的核心功能有一些问题，影响其他功能的添加</a:t>
            </a:r>
            <a:br>
              <a:rPr lang="zh-CN" altLang="en-US" dirty="0"/>
            </a:br>
            <a:r>
              <a:rPr lang="zh-CN" altLang="en-US" dirty="0"/>
              <a:t>个人：</a:t>
            </a:r>
            <a:br>
              <a:rPr lang="zh-CN" altLang="en-US" dirty="0"/>
            </a:br>
            <a:r>
              <a:rPr lang="en-US" altLang="zh-CN" dirty="0"/>
              <a:t>1.</a:t>
            </a:r>
            <a:r>
              <a:rPr lang="zh-CN" altLang="en-US" dirty="0"/>
              <a:t>因为开发环境问题和使用第三方图形库后调试困难，花费大量时间</a:t>
            </a:r>
            <a:br>
              <a:rPr lang="zh-CN" altLang="en-US" dirty="0"/>
            </a:br>
            <a:r>
              <a:rPr lang="en-US" altLang="zh-CN" dirty="0"/>
              <a:t>2.</a:t>
            </a:r>
            <a:r>
              <a:rPr lang="zh-CN" altLang="en-US" dirty="0"/>
              <a:t>遇到问题死磕到底，不愿意第一时间找人问</a:t>
            </a:r>
            <a:br>
              <a:rPr lang="zh-CN" altLang="en-US" dirty="0"/>
            </a:br>
            <a:br>
              <a:rPr lang="zh-CN" altLang="en-US" dirty="0"/>
            </a:br>
            <a:r>
              <a:rPr lang="zh-CN" altLang="en-US" dirty="0"/>
              <a:t>计划</a:t>
            </a:r>
            <a:br>
              <a:rPr lang="zh-CN" altLang="en-US" dirty="0"/>
            </a:br>
            <a:r>
              <a:rPr lang="zh-CN" altLang="en-US" dirty="0"/>
              <a:t>小组：</a:t>
            </a:r>
            <a:br>
              <a:rPr lang="zh-CN" altLang="en-US" dirty="0"/>
            </a:br>
            <a:r>
              <a:rPr lang="en-US" altLang="zh-CN" dirty="0"/>
              <a:t>1.</a:t>
            </a:r>
            <a:r>
              <a:rPr lang="zh-CN" altLang="en-US" dirty="0"/>
              <a:t>让每个人提交代码后增加审核，而且需要有详细的注释或画一个具体功能的实现流程图，保证代码质量</a:t>
            </a:r>
            <a:br>
              <a:rPr lang="zh-CN" altLang="en-US" dirty="0"/>
            </a:br>
            <a:r>
              <a:rPr lang="en-US" altLang="zh-CN" dirty="0"/>
              <a:t>2.</a:t>
            </a:r>
            <a:r>
              <a:rPr lang="zh-CN" altLang="en-US" dirty="0"/>
              <a:t>在架构完成后也要根据具体代码开发整合的情况更新完善架构</a:t>
            </a:r>
            <a:r>
              <a:rPr lang="en-US" altLang="zh-CN" dirty="0"/>
              <a:t>(</a:t>
            </a:r>
            <a:r>
              <a:rPr lang="zh-CN" altLang="en-US" dirty="0"/>
              <a:t>比如增加功能和改变数据结构</a:t>
            </a:r>
            <a:r>
              <a:rPr lang="en-US" altLang="zh-CN" dirty="0"/>
              <a:t>)</a:t>
            </a:r>
            <a:r>
              <a:rPr lang="zh-CN" altLang="en-US" dirty="0"/>
              <a:t>，并严格根据架构进行代码整合</a:t>
            </a:r>
            <a:br>
              <a:rPr lang="zh-CN" altLang="en-US" dirty="0"/>
            </a:br>
            <a:r>
              <a:rPr lang="zh-CN" altLang="en-US" dirty="0"/>
              <a:t>个人：</a:t>
            </a:r>
            <a:br>
              <a:rPr lang="zh-CN" altLang="en-US" dirty="0"/>
            </a:br>
            <a:r>
              <a:rPr lang="en-US" altLang="zh-CN" dirty="0"/>
              <a:t>1.</a:t>
            </a:r>
            <a:r>
              <a:rPr lang="zh-CN" altLang="en-US" dirty="0"/>
              <a:t>学习使用</a:t>
            </a:r>
            <a:r>
              <a:rPr lang="en-US" altLang="zh-CN" dirty="0"/>
              <a:t>git</a:t>
            </a:r>
            <a:r>
              <a:rPr lang="zh-CN" altLang="en-US" dirty="0"/>
              <a:t>辅助多人开发</a:t>
            </a:r>
            <a:br>
              <a:rPr lang="zh-CN" altLang="en-US" dirty="0"/>
            </a:br>
            <a:r>
              <a:rPr lang="en-US" altLang="zh-CN" dirty="0"/>
              <a:t>2.</a:t>
            </a:r>
            <a:r>
              <a:rPr lang="zh-CN" altLang="en-US" dirty="0"/>
              <a:t>学完</a:t>
            </a:r>
            <a:r>
              <a:rPr lang="en-US" altLang="zh-CN" dirty="0"/>
              <a:t>c</a:t>
            </a:r>
            <a:r>
              <a:rPr lang="zh-CN" altLang="en-US" dirty="0"/>
              <a:t>语言，入门数据结构</a:t>
            </a:r>
            <a:br>
              <a:rPr lang="zh-CN" altLang="en-US" dirty="0"/>
            </a:br>
            <a:r>
              <a:rPr lang="en-US" altLang="zh-CN" dirty="0"/>
              <a:t>3.</a:t>
            </a:r>
            <a:r>
              <a:rPr lang="zh-CN" altLang="en-US" dirty="0"/>
              <a:t>学习多文件编程</a:t>
            </a:r>
            <a:br>
              <a:rPr lang="zh-CN" altLang="en-US" dirty="0"/>
            </a:br>
            <a:r>
              <a:rPr lang="en-US" altLang="zh-CN" dirty="0"/>
              <a:t>4.</a:t>
            </a:r>
            <a:r>
              <a:rPr lang="zh-CN" altLang="en-US" dirty="0"/>
              <a:t>在一个问题上卡住一会后就找人</a:t>
            </a:r>
          </a:p>
        </p:txBody>
      </p:sp>
      <p:sp>
        <p:nvSpPr>
          <p:cNvPr id="5" name="文本框 4">
            <a:extLst>
              <a:ext uri="{FF2B5EF4-FFF2-40B4-BE49-F238E27FC236}">
                <a16:creationId xmlns:a16="http://schemas.microsoft.com/office/drawing/2014/main" id="{AC2498C6-A46E-F955-162D-C555F9A15C57}"/>
              </a:ext>
            </a:extLst>
          </p:cNvPr>
          <p:cNvSpPr txBox="1"/>
          <p:nvPr/>
        </p:nvSpPr>
        <p:spPr>
          <a:xfrm>
            <a:off x="209349" y="56440"/>
            <a:ext cx="6097604" cy="769441"/>
          </a:xfrm>
          <a:prstGeom prst="rect">
            <a:avLst/>
          </a:prstGeom>
          <a:noFill/>
        </p:spPr>
        <p:txBody>
          <a:bodyPr wrap="square">
            <a:spAutoFit/>
          </a:bodyPr>
          <a:lstStyle/>
          <a:p>
            <a:r>
              <a:rPr lang="zh-CN" altLang="en-US" sz="4400" dirty="0"/>
              <a:t>艾尔崔</a:t>
            </a:r>
          </a:p>
        </p:txBody>
      </p:sp>
      <p:pic>
        <p:nvPicPr>
          <p:cNvPr id="4" name="图片 3">
            <a:extLst>
              <a:ext uri="{FF2B5EF4-FFF2-40B4-BE49-F238E27FC236}">
                <a16:creationId xmlns:a16="http://schemas.microsoft.com/office/drawing/2014/main" id="{A2EE0371-FA68-DC13-15AA-FB569F7AEE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55282"/>
            <a:ext cx="3045594" cy="2833838"/>
          </a:xfrm>
          <a:prstGeom prst="rect">
            <a:avLst/>
          </a:prstGeom>
        </p:spPr>
      </p:pic>
    </p:spTree>
    <p:extLst>
      <p:ext uri="{BB962C8B-B14F-4D97-AF65-F5344CB8AC3E}">
        <p14:creationId xmlns:p14="http://schemas.microsoft.com/office/powerpoint/2010/main" val="2906473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8ADB27CA-0129-FD6A-15F6-CBD1202BDD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7" y="5159141"/>
            <a:ext cx="1661962" cy="1719860"/>
          </a:xfrm>
          <a:prstGeom prst="rect">
            <a:avLst/>
          </a:prstGeom>
        </p:spPr>
      </p:pic>
      <p:sp>
        <p:nvSpPr>
          <p:cNvPr id="3" name="文本框 2">
            <a:extLst>
              <a:ext uri="{FF2B5EF4-FFF2-40B4-BE49-F238E27FC236}">
                <a16:creationId xmlns:a16="http://schemas.microsoft.com/office/drawing/2014/main" id="{38E908E2-CFC1-FBA3-6588-111F68031BF3}"/>
              </a:ext>
            </a:extLst>
          </p:cNvPr>
          <p:cNvSpPr txBox="1"/>
          <p:nvPr/>
        </p:nvSpPr>
        <p:spPr>
          <a:xfrm>
            <a:off x="4813" y="825880"/>
            <a:ext cx="6097604" cy="4524315"/>
          </a:xfrm>
          <a:prstGeom prst="rect">
            <a:avLst/>
          </a:prstGeom>
          <a:noFill/>
        </p:spPr>
        <p:txBody>
          <a:bodyPr wrap="square">
            <a:spAutoFit/>
          </a:bodyPr>
          <a:lstStyle/>
          <a:p>
            <a:pPr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做项目总结：做这次项目可为是百般艰难，因为前几个星期怠于学习的原因，所以在遇到问题的时候都会有些不知所措，特别是在大家一起讨论问题的时候，基本上都是小林、宇队、艾尔崔、早睡挽起他们在解决问题，自己只能在旁边看着，感觉挺愧疚的，在项目尾声的那几天自己也只能是尽自己最大的能力去协助我的组长和小林他们，虽然历经忐忑，但是对于我来说还是有所获，不仅交到了许多朋友和认识了很多陪伴我们学习的学长们，还深刻认识到提升自己、强大自己的重要性</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；还有就是能和他们一起面对困难和挫折，我感到很开心，因为大家都在为小组默默付出，相互包容和支持彼此，所以我们也见证了彼此的成长</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。到了最后发觉项目的结果已经不重要了，因为我们大家已经一起经历了做项目的种种，也包括有罚站一起站哈哈，最后呢，我希望我们每个人都能变得更好，也祝愿我们的小组能书写出自己的辉煌。</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 name="文本框 4">
            <a:extLst>
              <a:ext uri="{FF2B5EF4-FFF2-40B4-BE49-F238E27FC236}">
                <a16:creationId xmlns:a16="http://schemas.microsoft.com/office/drawing/2014/main" id="{AC2498C6-A46E-F955-162D-C555F9A15C57}"/>
              </a:ext>
            </a:extLst>
          </p:cNvPr>
          <p:cNvSpPr txBox="1"/>
          <p:nvPr/>
        </p:nvSpPr>
        <p:spPr>
          <a:xfrm>
            <a:off x="209349" y="56440"/>
            <a:ext cx="6097604" cy="769441"/>
          </a:xfrm>
          <a:prstGeom prst="rect">
            <a:avLst/>
          </a:prstGeom>
          <a:noFill/>
        </p:spPr>
        <p:txBody>
          <a:bodyPr wrap="square">
            <a:spAutoFit/>
          </a:bodyPr>
          <a:lstStyle/>
          <a:p>
            <a:r>
              <a:rPr lang="zh-CN" altLang="en-US" sz="4400" dirty="0"/>
              <a:t>点燃烟火</a:t>
            </a:r>
          </a:p>
        </p:txBody>
      </p:sp>
      <p:sp>
        <p:nvSpPr>
          <p:cNvPr id="4" name="文本框 3">
            <a:extLst>
              <a:ext uri="{FF2B5EF4-FFF2-40B4-BE49-F238E27FC236}">
                <a16:creationId xmlns:a16="http://schemas.microsoft.com/office/drawing/2014/main" id="{84A3A8D5-C0F0-EBC6-F44B-DFDE17DF2DE4}"/>
              </a:ext>
            </a:extLst>
          </p:cNvPr>
          <p:cNvSpPr txBox="1"/>
          <p:nvPr/>
        </p:nvSpPr>
        <p:spPr>
          <a:xfrm>
            <a:off x="6075146" y="825881"/>
            <a:ext cx="6116854" cy="3139321"/>
          </a:xfrm>
          <a:prstGeom prst="rect">
            <a:avLst/>
          </a:prstGeom>
          <a:noFill/>
        </p:spPr>
        <p:txBody>
          <a:bodyPr wrap="square">
            <a:spAutoFit/>
          </a:bodyPr>
          <a:lstStyle/>
          <a:p>
            <a:pPr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个人感受总结：感觉自己在自制力方面还有待提升，还是有点懒，可能是以前养城的坏习惯，让自己老是想偷懒，还有就是计算机知识好难呀，这就是老话说的万事开头难吗？确实是有够难的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做项目给我的感觉就是一个字：难！被罚站的感觉是一个字：囧。和小林和组长一起吹水的感觉：快乐的一批。桃花潭水深千尺，不及一起罚站情。对于组员的感受：小林和宇队挺热情的，艾尔崔闭关修炼的大佬，早睡晚起：是个爱睡觉的大佬，他们两个都是我们组的实力担当，万生</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拖延症患者比我严重一点点，但是做事还是很认真的，是我们组的门面担当。对小组的感受：挺好的，要是大家能多一点交流就更好了。</a:t>
            </a:r>
          </a:p>
        </p:txBody>
      </p:sp>
      <p:cxnSp>
        <p:nvCxnSpPr>
          <p:cNvPr id="7" name="直接连接符 6">
            <a:extLst>
              <a:ext uri="{FF2B5EF4-FFF2-40B4-BE49-F238E27FC236}">
                <a16:creationId xmlns:a16="http://schemas.microsoft.com/office/drawing/2014/main" id="{4DE2149C-7F70-FC94-910A-1D3CAFE9419B}"/>
              </a:ext>
            </a:extLst>
          </p:cNvPr>
          <p:cNvCxnSpPr>
            <a:cxnSpLocks/>
          </p:cNvCxnSpPr>
          <p:nvPr/>
        </p:nvCxnSpPr>
        <p:spPr>
          <a:xfrm flipH="1">
            <a:off x="6096000" y="61253"/>
            <a:ext cx="6417" cy="50978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0616DE10-AA27-7A29-86F8-AFAB610D402D}"/>
              </a:ext>
            </a:extLst>
          </p:cNvPr>
          <p:cNvCxnSpPr/>
          <p:nvPr/>
        </p:nvCxnSpPr>
        <p:spPr>
          <a:xfrm flipH="1">
            <a:off x="0" y="5159141"/>
            <a:ext cx="6096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8FBAE15B-113F-FB99-1070-EC05049E5EA2}"/>
              </a:ext>
            </a:extLst>
          </p:cNvPr>
          <p:cNvCxnSpPr/>
          <p:nvPr/>
        </p:nvCxnSpPr>
        <p:spPr>
          <a:xfrm>
            <a:off x="6075146" y="5159141"/>
            <a:ext cx="6116854"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6C29FFDA-43A9-D034-167E-417B4E0C5C7D}"/>
              </a:ext>
            </a:extLst>
          </p:cNvPr>
          <p:cNvSpPr txBox="1"/>
          <p:nvPr/>
        </p:nvSpPr>
        <p:spPr>
          <a:xfrm>
            <a:off x="2877152" y="5519371"/>
            <a:ext cx="6343849" cy="830997"/>
          </a:xfrm>
          <a:prstGeom prst="rect">
            <a:avLst/>
          </a:prstGeom>
          <a:noFill/>
        </p:spPr>
        <p:txBody>
          <a:bodyPr wrap="square">
            <a:spAutoFit/>
          </a:bodyPr>
          <a:lstStyle/>
          <a:p>
            <a:pPr algn="just"/>
            <a:r>
              <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rPr>
              <a:t>后期学习规划：巩固基础，奋发向上，多学一下高级一点的功能，啃书，和组员一起钓鱼。</a:t>
            </a:r>
          </a:p>
        </p:txBody>
      </p:sp>
    </p:spTree>
    <p:extLst>
      <p:ext uri="{BB962C8B-B14F-4D97-AF65-F5344CB8AC3E}">
        <p14:creationId xmlns:p14="http://schemas.microsoft.com/office/powerpoint/2010/main" val="196281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8E908E2-CFC1-FBA3-6588-111F68031BF3}"/>
              </a:ext>
            </a:extLst>
          </p:cNvPr>
          <p:cNvSpPr txBox="1"/>
          <p:nvPr/>
        </p:nvSpPr>
        <p:spPr>
          <a:xfrm>
            <a:off x="2788920" y="1052655"/>
            <a:ext cx="6097604" cy="4401205"/>
          </a:xfrm>
          <a:prstGeom prst="rect">
            <a:avLst/>
          </a:prstGeom>
          <a:noFill/>
        </p:spPr>
        <p:txBody>
          <a:bodyPr wrap="square">
            <a:spAutoFit/>
          </a:bodyPr>
          <a:lstStyle/>
          <a:p>
            <a:r>
              <a:rPr lang="zh-CN" altLang="en-US" sz="2800" dirty="0"/>
              <a:t>总结：关于这次项目，我非常惭愧，由于个人身体和其他一些特殊情况，并未参与到项目实质性多少内容，大部分任务是负责制作</a:t>
            </a:r>
            <a:r>
              <a:rPr lang="en-US" altLang="zh-CN" sz="2800" dirty="0"/>
              <a:t>PPT</a:t>
            </a:r>
            <a:r>
              <a:rPr lang="zh-CN" altLang="en-US" sz="2800" dirty="0"/>
              <a:t>。因为是第一次做项目，大家都比较紧张和有些不知所措（尤其是我本人），但后期都渐渐好转了起来。真的很感谢大家的包容，在大家身上能学到很多东西，希望我们小组可以越来越好。</a:t>
            </a:r>
            <a:br>
              <a:rPr lang="zh-CN" altLang="en-US" sz="2800" dirty="0"/>
            </a:br>
            <a:r>
              <a:rPr lang="zh-CN" altLang="en-US" sz="2800" dirty="0"/>
              <a:t>计划：假期结束前学完</a:t>
            </a:r>
            <a:r>
              <a:rPr lang="en-US" altLang="zh-CN" sz="2800" dirty="0"/>
              <a:t>c</a:t>
            </a:r>
            <a:r>
              <a:rPr lang="zh-CN" altLang="en-US" sz="2800" dirty="0"/>
              <a:t>语言和</a:t>
            </a:r>
            <a:r>
              <a:rPr lang="en-US" altLang="zh-CN" sz="2800" dirty="0" err="1"/>
              <a:t>Easyx</a:t>
            </a:r>
            <a:r>
              <a:rPr lang="zh-CN" altLang="en-US" sz="2800" dirty="0"/>
              <a:t>。</a:t>
            </a:r>
          </a:p>
        </p:txBody>
      </p:sp>
      <p:sp>
        <p:nvSpPr>
          <p:cNvPr id="5" name="文本框 4">
            <a:extLst>
              <a:ext uri="{FF2B5EF4-FFF2-40B4-BE49-F238E27FC236}">
                <a16:creationId xmlns:a16="http://schemas.microsoft.com/office/drawing/2014/main" id="{AC2498C6-A46E-F955-162D-C555F9A15C57}"/>
              </a:ext>
            </a:extLst>
          </p:cNvPr>
          <p:cNvSpPr txBox="1"/>
          <p:nvPr/>
        </p:nvSpPr>
        <p:spPr>
          <a:xfrm>
            <a:off x="209349" y="56440"/>
            <a:ext cx="6097604" cy="769441"/>
          </a:xfrm>
          <a:prstGeom prst="rect">
            <a:avLst/>
          </a:prstGeom>
          <a:noFill/>
        </p:spPr>
        <p:txBody>
          <a:bodyPr wrap="square">
            <a:spAutoFit/>
          </a:bodyPr>
          <a:lstStyle/>
          <a:p>
            <a:r>
              <a:rPr lang="zh-CN" altLang="en-US" sz="4400" dirty="0"/>
              <a:t>万生</a:t>
            </a:r>
          </a:p>
        </p:txBody>
      </p:sp>
      <p:pic>
        <p:nvPicPr>
          <p:cNvPr id="4" name="图片 3">
            <a:extLst>
              <a:ext uri="{FF2B5EF4-FFF2-40B4-BE49-F238E27FC236}">
                <a16:creationId xmlns:a16="http://schemas.microsoft.com/office/drawing/2014/main" id="{88A43613-5E57-FF79-E824-D0F51093D2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04140"/>
            <a:ext cx="2675823" cy="2896402"/>
          </a:xfrm>
          <a:prstGeom prst="rect">
            <a:avLst/>
          </a:prstGeom>
        </p:spPr>
      </p:pic>
    </p:spTree>
    <p:extLst>
      <p:ext uri="{BB962C8B-B14F-4D97-AF65-F5344CB8AC3E}">
        <p14:creationId xmlns:p14="http://schemas.microsoft.com/office/powerpoint/2010/main" val="2381845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8E908E2-CFC1-FBA3-6588-111F68031BF3}"/>
              </a:ext>
            </a:extLst>
          </p:cNvPr>
          <p:cNvSpPr txBox="1"/>
          <p:nvPr/>
        </p:nvSpPr>
        <p:spPr>
          <a:xfrm>
            <a:off x="2856297" y="1938179"/>
            <a:ext cx="6097604" cy="1938992"/>
          </a:xfrm>
          <a:prstGeom prst="rect">
            <a:avLst/>
          </a:prstGeom>
          <a:noFill/>
        </p:spPr>
        <p:txBody>
          <a:bodyPr wrap="square">
            <a:spAutoFit/>
          </a:bodyPr>
          <a:lstStyle/>
          <a:p>
            <a:r>
              <a:rPr lang="zh-CN" altLang="en-US" sz="2400" dirty="0"/>
              <a:t>一个拥有社交恐惧症的人。</a:t>
            </a:r>
            <a:br>
              <a:rPr lang="zh-CN" altLang="en-US" sz="2400" dirty="0"/>
            </a:br>
            <a:r>
              <a:rPr lang="zh-CN" altLang="en-US" sz="2400" dirty="0"/>
              <a:t>总结：在这一个月里面，从小组组成到现在学到了很多东西，也认识了许多好朋友，特别充实与开心。 </a:t>
            </a:r>
            <a:br>
              <a:rPr lang="zh-CN" altLang="en-US" sz="2400" dirty="0"/>
            </a:br>
            <a:r>
              <a:rPr lang="zh-CN" altLang="en-US" sz="2400" dirty="0"/>
              <a:t>计划：在开学之前把</a:t>
            </a:r>
            <a:r>
              <a:rPr lang="en-US" altLang="zh-CN" sz="2400" dirty="0"/>
              <a:t>C</a:t>
            </a:r>
            <a:r>
              <a:rPr lang="zh-CN" altLang="en-US" sz="2400" dirty="0"/>
              <a:t>学完。</a:t>
            </a:r>
          </a:p>
        </p:txBody>
      </p:sp>
      <p:sp>
        <p:nvSpPr>
          <p:cNvPr id="5" name="文本框 4">
            <a:extLst>
              <a:ext uri="{FF2B5EF4-FFF2-40B4-BE49-F238E27FC236}">
                <a16:creationId xmlns:a16="http://schemas.microsoft.com/office/drawing/2014/main" id="{AC2498C6-A46E-F955-162D-C555F9A15C57}"/>
              </a:ext>
            </a:extLst>
          </p:cNvPr>
          <p:cNvSpPr txBox="1"/>
          <p:nvPr/>
        </p:nvSpPr>
        <p:spPr>
          <a:xfrm>
            <a:off x="209349" y="56440"/>
            <a:ext cx="6097604" cy="769441"/>
          </a:xfrm>
          <a:prstGeom prst="rect">
            <a:avLst/>
          </a:prstGeom>
          <a:noFill/>
        </p:spPr>
        <p:txBody>
          <a:bodyPr wrap="square">
            <a:spAutoFit/>
          </a:bodyPr>
          <a:lstStyle/>
          <a:p>
            <a:r>
              <a:rPr lang="zh-CN" altLang="en-US" sz="4400" dirty="0"/>
              <a:t>小林</a:t>
            </a:r>
          </a:p>
        </p:txBody>
      </p:sp>
      <p:pic>
        <p:nvPicPr>
          <p:cNvPr id="4" name="图片 3">
            <a:extLst>
              <a:ext uri="{FF2B5EF4-FFF2-40B4-BE49-F238E27FC236}">
                <a16:creationId xmlns:a16="http://schemas.microsoft.com/office/drawing/2014/main" id="{08DE0658-BB46-822E-3417-0B1A98EC7B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32283"/>
            <a:ext cx="2694272" cy="2694272"/>
          </a:xfrm>
          <a:prstGeom prst="rect">
            <a:avLst/>
          </a:prstGeom>
        </p:spPr>
      </p:pic>
    </p:spTree>
    <p:extLst>
      <p:ext uri="{BB962C8B-B14F-4D97-AF65-F5344CB8AC3E}">
        <p14:creationId xmlns:p14="http://schemas.microsoft.com/office/powerpoint/2010/main" val="23161756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490F1EF-DC40-3664-B283-747A6FA751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文本框 4">
            <a:extLst>
              <a:ext uri="{FF2B5EF4-FFF2-40B4-BE49-F238E27FC236}">
                <a16:creationId xmlns:a16="http://schemas.microsoft.com/office/drawing/2014/main" id="{CC435780-28A8-F79D-DB61-898519ECF38B}"/>
              </a:ext>
            </a:extLst>
          </p:cNvPr>
          <p:cNvSpPr txBox="1"/>
          <p:nvPr/>
        </p:nvSpPr>
        <p:spPr>
          <a:xfrm>
            <a:off x="632861" y="2274838"/>
            <a:ext cx="6097604" cy="2308324"/>
          </a:xfrm>
          <a:prstGeom prst="rect">
            <a:avLst/>
          </a:prstGeom>
          <a:noFill/>
        </p:spPr>
        <p:txBody>
          <a:bodyPr wrap="square">
            <a:spAutoFit/>
          </a:bodyPr>
          <a:lstStyle/>
          <a:p>
            <a:r>
              <a:rPr lang="zh-CN" altLang="en-US" dirty="0"/>
              <a:t>时间安排：</a:t>
            </a:r>
          </a:p>
          <a:p>
            <a:r>
              <a:rPr lang="zh-CN" altLang="en-US" dirty="0"/>
              <a:t>立项：7号</a:t>
            </a:r>
          </a:p>
          <a:p>
            <a:r>
              <a:rPr lang="zh-CN" altLang="en-US" dirty="0"/>
              <a:t>需求文档：8-9</a:t>
            </a:r>
          </a:p>
          <a:p>
            <a:r>
              <a:rPr lang="zh-CN" altLang="en-US" dirty="0"/>
              <a:t>功能流程图、产品原型图：10-12</a:t>
            </a:r>
          </a:p>
          <a:p>
            <a:r>
              <a:rPr lang="zh-CN" altLang="en-US" dirty="0"/>
              <a:t>架构：12-13</a:t>
            </a:r>
          </a:p>
          <a:p>
            <a:r>
              <a:rPr lang="zh-CN" altLang="en-US" dirty="0"/>
              <a:t>项目开发：14-16</a:t>
            </a:r>
          </a:p>
          <a:p>
            <a:r>
              <a:rPr lang="zh-CN" altLang="en-US" dirty="0"/>
              <a:t>测试整合：17-18</a:t>
            </a:r>
          </a:p>
          <a:p>
            <a:r>
              <a:rPr lang="zh-CN" altLang="en-US" dirty="0"/>
              <a:t>准备答辩：18-19</a:t>
            </a:r>
          </a:p>
        </p:txBody>
      </p:sp>
      <p:sp>
        <p:nvSpPr>
          <p:cNvPr id="7" name="文本框 6">
            <a:extLst>
              <a:ext uri="{FF2B5EF4-FFF2-40B4-BE49-F238E27FC236}">
                <a16:creationId xmlns:a16="http://schemas.microsoft.com/office/drawing/2014/main" id="{4DAD0486-8C0F-5886-68E4-24A858B5EF57}"/>
              </a:ext>
            </a:extLst>
          </p:cNvPr>
          <p:cNvSpPr txBox="1"/>
          <p:nvPr/>
        </p:nvSpPr>
        <p:spPr>
          <a:xfrm>
            <a:off x="6821905" y="865010"/>
            <a:ext cx="6193856" cy="1754326"/>
          </a:xfrm>
          <a:prstGeom prst="rect">
            <a:avLst/>
          </a:prstGeom>
          <a:noFill/>
        </p:spPr>
        <p:txBody>
          <a:bodyPr wrap="square">
            <a:spAutoFit/>
          </a:bodyPr>
          <a:lstStyle/>
          <a:p>
            <a:r>
              <a:rPr lang="zh-CN" altLang="en-US" dirty="0"/>
              <a:t>分工：</a:t>
            </a:r>
          </a:p>
          <a:p>
            <a:r>
              <a:rPr lang="zh-CN" altLang="en-US" dirty="0"/>
              <a:t>宇队-绘制棋盘</a:t>
            </a:r>
          </a:p>
          <a:p>
            <a:r>
              <a:rPr lang="zh-CN" altLang="en-US" dirty="0"/>
              <a:t>小林、点燃烟火-处理点击数据</a:t>
            </a:r>
          </a:p>
          <a:p>
            <a:r>
              <a:rPr lang="zh-CN" altLang="en-US" dirty="0"/>
              <a:t>万生-初始化数据</a:t>
            </a:r>
          </a:p>
          <a:p>
            <a:r>
              <a:rPr lang="zh-CN" altLang="en-US" dirty="0"/>
              <a:t>早睡晚起-判断胜负</a:t>
            </a:r>
          </a:p>
          <a:p>
            <a:r>
              <a:rPr lang="zh-CN" altLang="en-US" dirty="0"/>
              <a:t>艾尔崔-悔棋</a:t>
            </a:r>
          </a:p>
        </p:txBody>
      </p:sp>
    </p:spTree>
    <p:extLst>
      <p:ext uri="{BB962C8B-B14F-4D97-AF65-F5344CB8AC3E}">
        <p14:creationId xmlns:p14="http://schemas.microsoft.com/office/powerpoint/2010/main" val="1316714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32DE4A9-943D-FC9B-482E-18B59D1E0C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A96405C1-B9B4-9FF7-AF7B-E9B5F8202133}"/>
              </a:ext>
            </a:extLst>
          </p:cNvPr>
          <p:cNvSpPr>
            <a:spLocks noGrp="1"/>
          </p:cNvSpPr>
          <p:nvPr>
            <p:ph type="ctrTitle"/>
          </p:nvPr>
        </p:nvSpPr>
        <p:spPr>
          <a:xfrm>
            <a:off x="898017" y="1735200"/>
            <a:ext cx="9799200" cy="2570400"/>
          </a:xfrm>
        </p:spPr>
        <p:txBody>
          <a:bodyPr/>
          <a:lstStyle/>
          <a:p>
            <a:r>
              <a:rPr lang="zh-CN" altLang="en-US" dirty="0">
                <a:solidFill>
                  <a:srgbClr val="FF0000"/>
                </a:solidFill>
              </a:rPr>
              <a:t>谢谢观看</a:t>
            </a:r>
          </a:p>
        </p:txBody>
      </p:sp>
      <p:sp>
        <p:nvSpPr>
          <p:cNvPr id="3" name="副标题 2">
            <a:extLst>
              <a:ext uri="{FF2B5EF4-FFF2-40B4-BE49-F238E27FC236}">
                <a16:creationId xmlns:a16="http://schemas.microsoft.com/office/drawing/2014/main" id="{7F9B2B52-FA22-FF02-9C6E-74ADA92D51DC}"/>
              </a:ext>
            </a:extLst>
          </p:cNvPr>
          <p:cNvSpPr>
            <a:spLocks noGrp="1"/>
          </p:cNvSpPr>
          <p:nvPr>
            <p:ph type="subTitle" idx="1"/>
          </p:nvPr>
        </p:nvSpPr>
        <p:spPr>
          <a:xfrm>
            <a:off x="1198800" y="4880008"/>
            <a:ext cx="9799200" cy="152792"/>
          </a:xfrm>
        </p:spPr>
        <p:txBody>
          <a:bodyPr>
            <a:normAutofit fontScale="25000" lnSpcReduction="20000"/>
          </a:bodyPr>
          <a:lstStyle/>
          <a:p>
            <a:endParaRPr lang="zh-CN" altLang="en-US" dirty="0"/>
          </a:p>
        </p:txBody>
      </p:sp>
    </p:spTree>
    <p:extLst>
      <p:ext uri="{BB962C8B-B14F-4D97-AF65-F5344CB8AC3E}">
        <p14:creationId xmlns:p14="http://schemas.microsoft.com/office/powerpoint/2010/main" val="203738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1457940" y="0"/>
            <a:ext cx="661670" cy="368300"/>
          </a:xfrm>
          <a:prstGeom prst="rect">
            <a:avLst/>
          </a:prstGeom>
          <a:noFill/>
        </p:spPr>
        <p:txBody>
          <a:bodyPr wrap="square" rtlCol="0">
            <a:spAutoFit/>
          </a:bodyPr>
          <a:lstStyle/>
          <a:p>
            <a:r>
              <a:rPr lang="zh-CN" altLang="en-US">
                <a:solidFill>
                  <a:schemeClr val="accent3"/>
                </a:solidFill>
              </a:rPr>
              <a:t> firm</a:t>
            </a:r>
          </a:p>
        </p:txBody>
      </p:sp>
      <p:pic>
        <p:nvPicPr>
          <p:cNvPr id="20" name="图片 19"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703321">
            <a:off x="4037965" y="673100"/>
            <a:ext cx="681355" cy="681355"/>
          </a:xfrm>
          <a:prstGeom prst="rect">
            <a:avLst/>
          </a:prstGeom>
        </p:spPr>
      </p:pic>
      <p:pic>
        <p:nvPicPr>
          <p:cNvPr id="21" name="图片 20"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4860000">
            <a:off x="7173595" y="650875"/>
            <a:ext cx="681355" cy="681355"/>
          </a:xfrm>
          <a:prstGeom prst="rect">
            <a:avLst/>
          </a:prstGeom>
        </p:spPr>
      </p:pic>
      <p:sp>
        <p:nvSpPr>
          <p:cNvPr id="28" name="文本框 27"/>
          <p:cNvSpPr txBox="1"/>
          <p:nvPr/>
        </p:nvSpPr>
        <p:spPr>
          <a:xfrm>
            <a:off x="9068582" y="967610"/>
            <a:ext cx="1185534" cy="369332"/>
          </a:xfrm>
          <a:prstGeom prst="rect">
            <a:avLst/>
          </a:prstGeom>
          <a:noFill/>
        </p:spPr>
        <p:txBody>
          <a:bodyPr wrap="square" rtlCol="0">
            <a:spAutoFit/>
          </a:bodyPr>
          <a:lstStyle/>
          <a:p>
            <a:r>
              <a:rPr lang="zh-CN" altLang="en-US" dirty="0">
                <a:solidFill>
                  <a:schemeClr val="accent3"/>
                </a:solidFill>
                <a:sym typeface="+mn-ea"/>
              </a:rPr>
              <a:t>点燃烟火</a:t>
            </a:r>
            <a:endParaRPr lang="zh-CN" altLang="en-US" dirty="0"/>
          </a:p>
        </p:txBody>
      </p:sp>
      <p:sp>
        <p:nvSpPr>
          <p:cNvPr id="31" name="文本框 30"/>
          <p:cNvSpPr txBox="1"/>
          <p:nvPr/>
        </p:nvSpPr>
        <p:spPr>
          <a:xfrm>
            <a:off x="4035301" y="4006228"/>
            <a:ext cx="697865" cy="369332"/>
          </a:xfrm>
          <a:prstGeom prst="rect">
            <a:avLst/>
          </a:prstGeom>
          <a:noFill/>
        </p:spPr>
        <p:txBody>
          <a:bodyPr wrap="square" rtlCol="0">
            <a:spAutoFit/>
          </a:bodyPr>
          <a:lstStyle/>
          <a:p>
            <a:r>
              <a:rPr lang="zh-CN" altLang="en-US" dirty="0">
                <a:solidFill>
                  <a:schemeClr val="accent3"/>
                </a:solidFill>
              </a:rPr>
              <a:t>小林</a:t>
            </a:r>
          </a:p>
        </p:txBody>
      </p:sp>
      <p:sp>
        <p:nvSpPr>
          <p:cNvPr id="32" name="文本框 31"/>
          <p:cNvSpPr txBox="1"/>
          <p:nvPr/>
        </p:nvSpPr>
        <p:spPr>
          <a:xfrm>
            <a:off x="1272420" y="2528290"/>
            <a:ext cx="771525" cy="646331"/>
          </a:xfrm>
          <a:prstGeom prst="rect">
            <a:avLst/>
          </a:prstGeom>
          <a:noFill/>
        </p:spPr>
        <p:txBody>
          <a:bodyPr wrap="square" rtlCol="0">
            <a:spAutoFit/>
          </a:bodyPr>
          <a:lstStyle/>
          <a:p>
            <a:r>
              <a:rPr lang="zh-CN" altLang="en-US" dirty="0">
                <a:solidFill>
                  <a:schemeClr val="accent3"/>
                </a:solidFill>
              </a:rPr>
              <a:t>早睡晚起</a:t>
            </a:r>
          </a:p>
        </p:txBody>
      </p:sp>
      <p:pic>
        <p:nvPicPr>
          <p:cNvPr id="2" name="图片 1">
            <a:extLst>
              <a:ext uri="{FF2B5EF4-FFF2-40B4-BE49-F238E27FC236}">
                <a16:creationId xmlns:a16="http://schemas.microsoft.com/office/drawing/2014/main" id="{AD7C9945-E8F8-8965-170F-6EBCD3358BAB}"/>
              </a:ext>
            </a:extLst>
          </p:cNvPr>
          <p:cNvPicPr>
            <a:picLocks noChangeAspect="1"/>
          </p:cNvPicPr>
          <p:nvPr/>
        </p:nvPicPr>
        <p:blipFill>
          <a:blip r:embed="rId5"/>
          <a:stretch>
            <a:fillRect/>
          </a:stretch>
        </p:blipFill>
        <p:spPr>
          <a:xfrm>
            <a:off x="3455640" y="4336856"/>
            <a:ext cx="1846004" cy="1841578"/>
          </a:xfrm>
          <a:prstGeom prst="rect">
            <a:avLst/>
          </a:prstGeom>
        </p:spPr>
      </p:pic>
      <p:pic>
        <p:nvPicPr>
          <p:cNvPr id="3" name="图片 2">
            <a:extLst>
              <a:ext uri="{FF2B5EF4-FFF2-40B4-BE49-F238E27FC236}">
                <a16:creationId xmlns:a16="http://schemas.microsoft.com/office/drawing/2014/main" id="{340E1D0A-023D-918A-8747-90D387634393}"/>
              </a:ext>
            </a:extLst>
          </p:cNvPr>
          <p:cNvPicPr>
            <a:picLocks noChangeAspect="1"/>
          </p:cNvPicPr>
          <p:nvPr/>
        </p:nvPicPr>
        <p:blipFill>
          <a:blip r:embed="rId6"/>
          <a:stretch>
            <a:fillRect/>
          </a:stretch>
        </p:blipFill>
        <p:spPr>
          <a:xfrm>
            <a:off x="7512794" y="3911059"/>
            <a:ext cx="1803376" cy="2020696"/>
          </a:xfrm>
          <a:prstGeom prst="rect">
            <a:avLst/>
          </a:prstGeom>
        </p:spPr>
      </p:pic>
      <p:pic>
        <p:nvPicPr>
          <p:cNvPr id="4" name="图片 22" descr="343435383139313b333633373336333bbcfdcdb7">
            <a:extLst>
              <a:ext uri="{FF2B5EF4-FFF2-40B4-BE49-F238E27FC236}">
                <a16:creationId xmlns:a16="http://schemas.microsoft.com/office/drawing/2014/main" id="{807F2150-BA6E-C964-90B2-35F5C7B0BA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777563">
            <a:off x="5984641" y="4648461"/>
            <a:ext cx="1002230" cy="1002230"/>
          </a:xfrm>
          <a:prstGeom prst="rect">
            <a:avLst/>
          </a:prstGeom>
        </p:spPr>
      </p:pic>
      <p:sp>
        <p:nvSpPr>
          <p:cNvPr id="5" name="矩形 4">
            <a:hlinkClick r:id="rId9" action="ppaction://hlinksldjump"/>
            <a:extLst>
              <a:ext uri="{FF2B5EF4-FFF2-40B4-BE49-F238E27FC236}">
                <a16:creationId xmlns:a16="http://schemas.microsoft.com/office/drawing/2014/main" id="{99A6F3E5-24F1-512E-B880-599421788D8F}"/>
              </a:ext>
            </a:extLst>
          </p:cNvPr>
          <p:cNvSpPr/>
          <p:nvPr/>
        </p:nvSpPr>
        <p:spPr>
          <a:xfrm>
            <a:off x="3472098" y="4343400"/>
            <a:ext cx="1846005" cy="1841578"/>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hlinkClick r:id="rId9" action="ppaction://hlinksldjump"/>
            <a:extLst>
              <a:ext uri="{FF2B5EF4-FFF2-40B4-BE49-F238E27FC236}">
                <a16:creationId xmlns:a16="http://schemas.microsoft.com/office/drawing/2014/main" id="{AA2054DA-584B-C050-9EAB-694FC748E2CE}"/>
              </a:ext>
            </a:extLst>
          </p:cNvPr>
          <p:cNvSpPr/>
          <p:nvPr/>
        </p:nvSpPr>
        <p:spPr>
          <a:xfrm>
            <a:off x="7512795" y="3904910"/>
            <a:ext cx="1803376" cy="202069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C7F5F5A9-36CB-C1CD-5A04-293245B10A37}"/>
              </a:ext>
            </a:extLst>
          </p:cNvPr>
          <p:cNvPicPr>
            <a:picLocks noChangeAspect="1"/>
          </p:cNvPicPr>
          <p:nvPr/>
        </p:nvPicPr>
        <p:blipFill>
          <a:blip r:embed="rId10"/>
          <a:stretch>
            <a:fillRect/>
          </a:stretch>
        </p:blipFill>
        <p:spPr>
          <a:xfrm>
            <a:off x="8636036" y="1385216"/>
            <a:ext cx="1927876" cy="1927876"/>
          </a:xfrm>
          <a:prstGeom prst="rect">
            <a:avLst/>
          </a:prstGeom>
        </p:spPr>
      </p:pic>
      <p:sp>
        <p:nvSpPr>
          <p:cNvPr id="9" name="文本框 8">
            <a:extLst>
              <a:ext uri="{FF2B5EF4-FFF2-40B4-BE49-F238E27FC236}">
                <a16:creationId xmlns:a16="http://schemas.microsoft.com/office/drawing/2014/main" id="{848B5703-0F2E-A475-B68E-BBD3B2B458D6}"/>
              </a:ext>
            </a:extLst>
          </p:cNvPr>
          <p:cNvSpPr txBox="1"/>
          <p:nvPr/>
        </p:nvSpPr>
        <p:spPr>
          <a:xfrm>
            <a:off x="9351393" y="4602058"/>
            <a:ext cx="942975" cy="369332"/>
          </a:xfrm>
          <a:prstGeom prst="rect">
            <a:avLst/>
          </a:prstGeom>
          <a:noFill/>
        </p:spPr>
        <p:txBody>
          <a:bodyPr wrap="square" rtlCol="0">
            <a:spAutoFit/>
          </a:bodyPr>
          <a:lstStyle/>
          <a:p>
            <a:r>
              <a:rPr lang="zh-CN" altLang="en-US" dirty="0">
                <a:solidFill>
                  <a:schemeClr val="accent3"/>
                </a:solidFill>
                <a:sym typeface="+mn-ea"/>
              </a:rPr>
              <a:t>万生</a:t>
            </a:r>
            <a:endParaRPr lang="zh-CN" altLang="en-US" dirty="0"/>
          </a:p>
        </p:txBody>
      </p:sp>
      <p:pic>
        <p:nvPicPr>
          <p:cNvPr id="10" name="图片 9">
            <a:extLst>
              <a:ext uri="{FF2B5EF4-FFF2-40B4-BE49-F238E27FC236}">
                <a16:creationId xmlns:a16="http://schemas.microsoft.com/office/drawing/2014/main" id="{ABE44727-DA1A-FA5D-F54C-2882F65D83D6}"/>
              </a:ext>
            </a:extLst>
          </p:cNvPr>
          <p:cNvPicPr>
            <a:picLocks noChangeAspect="1"/>
          </p:cNvPicPr>
          <p:nvPr/>
        </p:nvPicPr>
        <p:blipFill>
          <a:blip r:embed="rId11"/>
          <a:stretch>
            <a:fillRect/>
          </a:stretch>
        </p:blipFill>
        <p:spPr>
          <a:xfrm>
            <a:off x="5128826" y="328242"/>
            <a:ext cx="1839092" cy="1839092"/>
          </a:xfrm>
          <a:prstGeom prst="rect">
            <a:avLst/>
          </a:prstGeom>
        </p:spPr>
      </p:pic>
      <p:sp>
        <p:nvSpPr>
          <p:cNvPr id="11" name="矩形 10">
            <a:hlinkClick r:id="rId9" action="ppaction://hlinksldjump"/>
            <a:extLst>
              <a:ext uri="{FF2B5EF4-FFF2-40B4-BE49-F238E27FC236}">
                <a16:creationId xmlns:a16="http://schemas.microsoft.com/office/drawing/2014/main" id="{50ED4416-FE65-3C49-C47E-230C9A4E8B9B}"/>
              </a:ext>
            </a:extLst>
          </p:cNvPr>
          <p:cNvSpPr/>
          <p:nvPr/>
        </p:nvSpPr>
        <p:spPr>
          <a:xfrm>
            <a:off x="5116924" y="322141"/>
            <a:ext cx="1846003" cy="1839093"/>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hlinkClick r:id="rId9" action="ppaction://hlinksldjump"/>
            <a:extLst>
              <a:ext uri="{FF2B5EF4-FFF2-40B4-BE49-F238E27FC236}">
                <a16:creationId xmlns:a16="http://schemas.microsoft.com/office/drawing/2014/main" id="{85DC2BA5-4838-A2DC-4A3E-110F3AD66A63}"/>
              </a:ext>
            </a:extLst>
          </p:cNvPr>
          <p:cNvSpPr/>
          <p:nvPr/>
        </p:nvSpPr>
        <p:spPr>
          <a:xfrm>
            <a:off x="8636036" y="1379067"/>
            <a:ext cx="1927876" cy="192787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2" descr="343435383139313b333633373336333bbcfdcdb7">
            <a:extLst>
              <a:ext uri="{FF2B5EF4-FFF2-40B4-BE49-F238E27FC236}">
                <a16:creationId xmlns:a16="http://schemas.microsoft.com/office/drawing/2014/main" id="{37ACC47F-C672-EC14-D56A-C8D9890337F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366026">
            <a:off x="9673546" y="3470753"/>
            <a:ext cx="720098" cy="720098"/>
          </a:xfrm>
          <a:prstGeom prst="rect">
            <a:avLst/>
          </a:prstGeom>
        </p:spPr>
      </p:pic>
      <p:pic>
        <p:nvPicPr>
          <p:cNvPr id="26" name="图片 25">
            <a:extLst>
              <a:ext uri="{FF2B5EF4-FFF2-40B4-BE49-F238E27FC236}">
                <a16:creationId xmlns:a16="http://schemas.microsoft.com/office/drawing/2014/main" id="{47128AEA-3F92-85AD-47FA-C875A65CF411}"/>
              </a:ext>
            </a:extLst>
          </p:cNvPr>
          <p:cNvPicPr>
            <a:picLocks noChangeAspect="1"/>
          </p:cNvPicPr>
          <p:nvPr/>
        </p:nvPicPr>
        <p:blipFill>
          <a:blip r:embed="rId12"/>
          <a:stretch>
            <a:fillRect/>
          </a:stretch>
        </p:blipFill>
        <p:spPr>
          <a:xfrm>
            <a:off x="748186" y="3217915"/>
            <a:ext cx="1726887" cy="1726887"/>
          </a:xfrm>
          <a:prstGeom prst="rect">
            <a:avLst/>
          </a:prstGeom>
        </p:spPr>
      </p:pic>
      <p:sp>
        <p:nvSpPr>
          <p:cNvPr id="27" name="矩形 26">
            <a:hlinkClick r:id="rId9" action="ppaction://hlinksldjump"/>
            <a:extLst>
              <a:ext uri="{FF2B5EF4-FFF2-40B4-BE49-F238E27FC236}">
                <a16:creationId xmlns:a16="http://schemas.microsoft.com/office/drawing/2014/main" id="{8F786984-F6A3-22FB-39C3-9F65AED4867F}"/>
              </a:ext>
            </a:extLst>
          </p:cNvPr>
          <p:cNvSpPr/>
          <p:nvPr/>
        </p:nvSpPr>
        <p:spPr>
          <a:xfrm>
            <a:off x="764644" y="3217914"/>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a:extLst>
              <a:ext uri="{FF2B5EF4-FFF2-40B4-BE49-F238E27FC236}">
                <a16:creationId xmlns:a16="http://schemas.microsoft.com/office/drawing/2014/main" id="{F6F1F7D3-6604-2267-8978-CFA0F5FA3252}"/>
              </a:ext>
            </a:extLst>
          </p:cNvPr>
          <p:cNvPicPr>
            <a:picLocks noChangeAspect="1"/>
          </p:cNvPicPr>
          <p:nvPr/>
        </p:nvPicPr>
        <p:blipFill>
          <a:blip r:embed="rId13"/>
          <a:stretch>
            <a:fillRect/>
          </a:stretch>
        </p:blipFill>
        <p:spPr>
          <a:xfrm>
            <a:off x="2004204" y="88684"/>
            <a:ext cx="1707430" cy="1707430"/>
          </a:xfrm>
          <a:prstGeom prst="rect">
            <a:avLst/>
          </a:prstGeom>
        </p:spPr>
      </p:pic>
      <p:sp>
        <p:nvSpPr>
          <p:cNvPr id="30" name="矩形 29">
            <a:hlinkClick r:id="rId9" action="ppaction://hlinksldjump"/>
            <a:extLst>
              <a:ext uri="{FF2B5EF4-FFF2-40B4-BE49-F238E27FC236}">
                <a16:creationId xmlns:a16="http://schemas.microsoft.com/office/drawing/2014/main" id="{ED174B62-49C5-BF52-01B0-D680302CE798}"/>
              </a:ext>
            </a:extLst>
          </p:cNvPr>
          <p:cNvSpPr/>
          <p:nvPr/>
        </p:nvSpPr>
        <p:spPr>
          <a:xfrm>
            <a:off x="2051906" y="150333"/>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EC777541-1AFC-93D6-7E25-FBC085A4C86A}"/>
              </a:ext>
            </a:extLst>
          </p:cNvPr>
          <p:cNvSpPr txBox="1"/>
          <p:nvPr/>
        </p:nvSpPr>
        <p:spPr>
          <a:xfrm>
            <a:off x="767556" y="232443"/>
            <a:ext cx="1614805" cy="369332"/>
          </a:xfrm>
          <a:prstGeom prst="rect">
            <a:avLst/>
          </a:prstGeom>
          <a:noFill/>
        </p:spPr>
        <p:txBody>
          <a:bodyPr wrap="square" rtlCol="0">
            <a:spAutoFit/>
          </a:bodyPr>
          <a:lstStyle/>
          <a:p>
            <a:r>
              <a:rPr lang="en-US" altLang="zh-CN" dirty="0">
                <a:solidFill>
                  <a:schemeClr val="accent2">
                    <a:lumMod val="75000"/>
                  </a:schemeClr>
                </a:solidFill>
              </a:rPr>
              <a:t>Ayer</a:t>
            </a:r>
            <a:r>
              <a:rPr lang="zh-CN" altLang="en-US" dirty="0">
                <a:solidFill>
                  <a:schemeClr val="accent2">
                    <a:lumMod val="75000"/>
                  </a:schemeClr>
                </a:solidFill>
              </a:rPr>
              <a:t>艾尔崔</a:t>
            </a:r>
          </a:p>
        </p:txBody>
      </p:sp>
      <p:sp>
        <p:nvSpPr>
          <p:cNvPr id="34" name="文本框 33">
            <a:extLst>
              <a:ext uri="{FF2B5EF4-FFF2-40B4-BE49-F238E27FC236}">
                <a16:creationId xmlns:a16="http://schemas.microsoft.com/office/drawing/2014/main" id="{B3CDF62A-D26A-3C45-56D0-F9B71D690DE1}"/>
              </a:ext>
            </a:extLst>
          </p:cNvPr>
          <p:cNvSpPr txBox="1"/>
          <p:nvPr/>
        </p:nvSpPr>
        <p:spPr>
          <a:xfrm>
            <a:off x="4177857" y="80611"/>
            <a:ext cx="1614805" cy="369332"/>
          </a:xfrm>
          <a:prstGeom prst="rect">
            <a:avLst/>
          </a:prstGeom>
          <a:noFill/>
        </p:spPr>
        <p:txBody>
          <a:bodyPr wrap="square" rtlCol="0">
            <a:spAutoFit/>
          </a:bodyPr>
          <a:lstStyle/>
          <a:p>
            <a:r>
              <a:rPr lang="zh-CN" altLang="en-US" dirty="0">
                <a:solidFill>
                  <a:schemeClr val="accent2">
                    <a:lumMod val="75000"/>
                  </a:schemeClr>
                </a:solidFill>
              </a:rPr>
              <a:t>宇队</a:t>
            </a:r>
          </a:p>
        </p:txBody>
      </p:sp>
      <p:pic>
        <p:nvPicPr>
          <p:cNvPr id="35" name="图片 22" descr="343435383139313b333633373336333bbcfdcdb7">
            <a:extLst>
              <a:ext uri="{FF2B5EF4-FFF2-40B4-BE49-F238E27FC236}">
                <a16:creationId xmlns:a16="http://schemas.microsoft.com/office/drawing/2014/main" id="{2578913E-C304-F902-F044-A60195F289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6367129" flipH="1" flipV="1">
            <a:off x="2063831" y="5077599"/>
            <a:ext cx="795614" cy="810288"/>
          </a:xfrm>
          <a:prstGeom prst="rect">
            <a:avLst/>
          </a:prstGeom>
        </p:spPr>
      </p:pic>
    </p:spTree>
    <p:custDataLst>
      <p:tags r:id="rId1"/>
    </p:custData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30"/>
                                        </p:tgtEl>
                                        <p:attrNameLst>
                                          <p:attrName>ppt_x</p:attrName>
                                        </p:attrNameLst>
                                      </p:cBhvr>
                                      <p:tavLst>
                                        <p:tav tm="0">
                                          <p:val>
                                            <p:strVal val="ppt_x"/>
                                          </p:val>
                                        </p:tav>
                                        <p:tav tm="100000">
                                          <p:val>
                                            <p:strVal val="ppt_x"/>
                                          </p:val>
                                        </p:tav>
                                      </p:tavLst>
                                    </p:anim>
                                    <p:anim calcmode="lin" valueType="num">
                                      <p:cBhvr additive="base">
                                        <p:cTn id="7" dur="500"/>
                                        <p:tgtEl>
                                          <p:spTgt spid="30"/>
                                        </p:tgtEl>
                                        <p:attrNameLst>
                                          <p:attrName>ppt_y</p:attrName>
                                        </p:attrNameLst>
                                      </p:cBhvr>
                                      <p:tavLst>
                                        <p:tav tm="0">
                                          <p:val>
                                            <p:strVal val="ppt_y"/>
                                          </p:val>
                                        </p:tav>
                                        <p:tav tm="100000">
                                          <p:val>
                                            <p:strVal val="1+ppt_h/2"/>
                                          </p:val>
                                        </p:tav>
                                      </p:tavLst>
                                    </p:anim>
                                    <p:set>
                                      <p:cBhvr>
                                        <p:cTn id="8" dur="1" fill="hold">
                                          <p:stCondLst>
                                            <p:cond delay="499"/>
                                          </p:stCondLst>
                                        </p:cTn>
                                        <p:tgtEl>
                                          <p:spTgt spid="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1457940" y="0"/>
            <a:ext cx="661670" cy="368300"/>
          </a:xfrm>
          <a:prstGeom prst="rect">
            <a:avLst/>
          </a:prstGeom>
          <a:noFill/>
        </p:spPr>
        <p:txBody>
          <a:bodyPr wrap="square" rtlCol="0">
            <a:spAutoFit/>
          </a:bodyPr>
          <a:lstStyle/>
          <a:p>
            <a:r>
              <a:rPr lang="zh-CN" altLang="en-US">
                <a:solidFill>
                  <a:schemeClr val="accent3"/>
                </a:solidFill>
              </a:rPr>
              <a:t> firm</a:t>
            </a:r>
          </a:p>
        </p:txBody>
      </p:sp>
      <p:pic>
        <p:nvPicPr>
          <p:cNvPr id="20" name="图片 19"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703321">
            <a:off x="4037965" y="673100"/>
            <a:ext cx="681355" cy="681355"/>
          </a:xfrm>
          <a:prstGeom prst="rect">
            <a:avLst/>
          </a:prstGeom>
        </p:spPr>
      </p:pic>
      <p:pic>
        <p:nvPicPr>
          <p:cNvPr id="21" name="图片 20"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4860000">
            <a:off x="7173595" y="650875"/>
            <a:ext cx="681355" cy="681355"/>
          </a:xfrm>
          <a:prstGeom prst="rect">
            <a:avLst/>
          </a:prstGeom>
        </p:spPr>
      </p:pic>
      <p:sp>
        <p:nvSpPr>
          <p:cNvPr id="28" name="文本框 27"/>
          <p:cNvSpPr txBox="1"/>
          <p:nvPr/>
        </p:nvSpPr>
        <p:spPr>
          <a:xfrm>
            <a:off x="9068582" y="967610"/>
            <a:ext cx="1185534" cy="369332"/>
          </a:xfrm>
          <a:prstGeom prst="rect">
            <a:avLst/>
          </a:prstGeom>
          <a:noFill/>
        </p:spPr>
        <p:txBody>
          <a:bodyPr wrap="square" rtlCol="0">
            <a:spAutoFit/>
          </a:bodyPr>
          <a:lstStyle/>
          <a:p>
            <a:r>
              <a:rPr lang="zh-CN" altLang="en-US" dirty="0">
                <a:solidFill>
                  <a:schemeClr val="accent3"/>
                </a:solidFill>
                <a:sym typeface="+mn-ea"/>
              </a:rPr>
              <a:t>点燃烟火</a:t>
            </a:r>
            <a:endParaRPr lang="zh-CN" altLang="en-US" dirty="0"/>
          </a:p>
        </p:txBody>
      </p:sp>
      <p:sp>
        <p:nvSpPr>
          <p:cNvPr id="31" name="文本框 30"/>
          <p:cNvSpPr txBox="1"/>
          <p:nvPr/>
        </p:nvSpPr>
        <p:spPr>
          <a:xfrm>
            <a:off x="4035301" y="4006228"/>
            <a:ext cx="697865" cy="369332"/>
          </a:xfrm>
          <a:prstGeom prst="rect">
            <a:avLst/>
          </a:prstGeom>
          <a:noFill/>
        </p:spPr>
        <p:txBody>
          <a:bodyPr wrap="square" rtlCol="0">
            <a:spAutoFit/>
          </a:bodyPr>
          <a:lstStyle/>
          <a:p>
            <a:r>
              <a:rPr lang="zh-CN" altLang="en-US" dirty="0">
                <a:solidFill>
                  <a:schemeClr val="accent3"/>
                </a:solidFill>
              </a:rPr>
              <a:t>小林</a:t>
            </a:r>
          </a:p>
        </p:txBody>
      </p:sp>
      <p:sp>
        <p:nvSpPr>
          <p:cNvPr id="32" name="文本框 31"/>
          <p:cNvSpPr txBox="1"/>
          <p:nvPr/>
        </p:nvSpPr>
        <p:spPr>
          <a:xfrm>
            <a:off x="1272420" y="2528290"/>
            <a:ext cx="771525" cy="646331"/>
          </a:xfrm>
          <a:prstGeom prst="rect">
            <a:avLst/>
          </a:prstGeom>
          <a:noFill/>
        </p:spPr>
        <p:txBody>
          <a:bodyPr wrap="square" rtlCol="0">
            <a:spAutoFit/>
          </a:bodyPr>
          <a:lstStyle/>
          <a:p>
            <a:r>
              <a:rPr lang="zh-CN" altLang="en-US" dirty="0">
                <a:solidFill>
                  <a:schemeClr val="accent3"/>
                </a:solidFill>
              </a:rPr>
              <a:t>早睡晚起</a:t>
            </a:r>
          </a:p>
        </p:txBody>
      </p:sp>
      <p:pic>
        <p:nvPicPr>
          <p:cNvPr id="2" name="图片 1">
            <a:extLst>
              <a:ext uri="{FF2B5EF4-FFF2-40B4-BE49-F238E27FC236}">
                <a16:creationId xmlns:a16="http://schemas.microsoft.com/office/drawing/2014/main" id="{AD7C9945-E8F8-8965-170F-6EBCD3358BAB}"/>
              </a:ext>
            </a:extLst>
          </p:cNvPr>
          <p:cNvPicPr>
            <a:picLocks noChangeAspect="1"/>
          </p:cNvPicPr>
          <p:nvPr/>
        </p:nvPicPr>
        <p:blipFill>
          <a:blip r:embed="rId5"/>
          <a:stretch>
            <a:fillRect/>
          </a:stretch>
        </p:blipFill>
        <p:spPr>
          <a:xfrm>
            <a:off x="3455640" y="4336856"/>
            <a:ext cx="1846004" cy="1841578"/>
          </a:xfrm>
          <a:prstGeom prst="rect">
            <a:avLst/>
          </a:prstGeom>
        </p:spPr>
      </p:pic>
      <p:pic>
        <p:nvPicPr>
          <p:cNvPr id="3" name="图片 2">
            <a:extLst>
              <a:ext uri="{FF2B5EF4-FFF2-40B4-BE49-F238E27FC236}">
                <a16:creationId xmlns:a16="http://schemas.microsoft.com/office/drawing/2014/main" id="{340E1D0A-023D-918A-8747-90D387634393}"/>
              </a:ext>
            </a:extLst>
          </p:cNvPr>
          <p:cNvPicPr>
            <a:picLocks noChangeAspect="1"/>
          </p:cNvPicPr>
          <p:nvPr/>
        </p:nvPicPr>
        <p:blipFill>
          <a:blip r:embed="rId6"/>
          <a:stretch>
            <a:fillRect/>
          </a:stretch>
        </p:blipFill>
        <p:spPr>
          <a:xfrm>
            <a:off x="7512794" y="3911059"/>
            <a:ext cx="1803376" cy="2020696"/>
          </a:xfrm>
          <a:prstGeom prst="rect">
            <a:avLst/>
          </a:prstGeom>
        </p:spPr>
      </p:pic>
      <p:pic>
        <p:nvPicPr>
          <p:cNvPr id="4" name="图片 22" descr="343435383139313b333633373336333bbcfdcdb7">
            <a:extLst>
              <a:ext uri="{FF2B5EF4-FFF2-40B4-BE49-F238E27FC236}">
                <a16:creationId xmlns:a16="http://schemas.microsoft.com/office/drawing/2014/main" id="{807F2150-BA6E-C964-90B2-35F5C7B0BA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777563">
            <a:off x="5984641" y="4648461"/>
            <a:ext cx="1002230" cy="1002230"/>
          </a:xfrm>
          <a:prstGeom prst="rect">
            <a:avLst/>
          </a:prstGeom>
        </p:spPr>
      </p:pic>
      <p:sp>
        <p:nvSpPr>
          <p:cNvPr id="5" name="矩形 4">
            <a:hlinkClick r:id="rId9" action="ppaction://hlinksldjump"/>
            <a:extLst>
              <a:ext uri="{FF2B5EF4-FFF2-40B4-BE49-F238E27FC236}">
                <a16:creationId xmlns:a16="http://schemas.microsoft.com/office/drawing/2014/main" id="{99A6F3E5-24F1-512E-B880-599421788D8F}"/>
              </a:ext>
            </a:extLst>
          </p:cNvPr>
          <p:cNvSpPr/>
          <p:nvPr/>
        </p:nvSpPr>
        <p:spPr>
          <a:xfrm>
            <a:off x="3472098" y="4343400"/>
            <a:ext cx="1846005" cy="1841578"/>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hlinkClick r:id="rId9" action="ppaction://hlinksldjump"/>
            <a:extLst>
              <a:ext uri="{FF2B5EF4-FFF2-40B4-BE49-F238E27FC236}">
                <a16:creationId xmlns:a16="http://schemas.microsoft.com/office/drawing/2014/main" id="{AA2054DA-584B-C050-9EAB-694FC748E2CE}"/>
              </a:ext>
            </a:extLst>
          </p:cNvPr>
          <p:cNvSpPr/>
          <p:nvPr/>
        </p:nvSpPr>
        <p:spPr>
          <a:xfrm>
            <a:off x="7512795" y="3904910"/>
            <a:ext cx="1803376" cy="202069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C7F5F5A9-36CB-C1CD-5A04-293245B10A37}"/>
              </a:ext>
            </a:extLst>
          </p:cNvPr>
          <p:cNvPicPr>
            <a:picLocks noChangeAspect="1"/>
          </p:cNvPicPr>
          <p:nvPr/>
        </p:nvPicPr>
        <p:blipFill>
          <a:blip r:embed="rId10"/>
          <a:stretch>
            <a:fillRect/>
          </a:stretch>
        </p:blipFill>
        <p:spPr>
          <a:xfrm>
            <a:off x="8636036" y="1385216"/>
            <a:ext cx="1927876" cy="1927876"/>
          </a:xfrm>
          <a:prstGeom prst="rect">
            <a:avLst/>
          </a:prstGeom>
        </p:spPr>
      </p:pic>
      <p:sp>
        <p:nvSpPr>
          <p:cNvPr id="9" name="文本框 8">
            <a:extLst>
              <a:ext uri="{FF2B5EF4-FFF2-40B4-BE49-F238E27FC236}">
                <a16:creationId xmlns:a16="http://schemas.microsoft.com/office/drawing/2014/main" id="{848B5703-0F2E-A475-B68E-BBD3B2B458D6}"/>
              </a:ext>
            </a:extLst>
          </p:cNvPr>
          <p:cNvSpPr txBox="1"/>
          <p:nvPr/>
        </p:nvSpPr>
        <p:spPr>
          <a:xfrm>
            <a:off x="9351393" y="4602058"/>
            <a:ext cx="942975" cy="369332"/>
          </a:xfrm>
          <a:prstGeom prst="rect">
            <a:avLst/>
          </a:prstGeom>
          <a:noFill/>
        </p:spPr>
        <p:txBody>
          <a:bodyPr wrap="square" rtlCol="0">
            <a:spAutoFit/>
          </a:bodyPr>
          <a:lstStyle/>
          <a:p>
            <a:r>
              <a:rPr lang="zh-CN" altLang="en-US" dirty="0">
                <a:solidFill>
                  <a:schemeClr val="accent3"/>
                </a:solidFill>
                <a:sym typeface="+mn-ea"/>
              </a:rPr>
              <a:t>万生</a:t>
            </a:r>
            <a:endParaRPr lang="zh-CN" altLang="en-US" dirty="0"/>
          </a:p>
        </p:txBody>
      </p:sp>
      <p:pic>
        <p:nvPicPr>
          <p:cNvPr id="10" name="图片 9">
            <a:extLst>
              <a:ext uri="{FF2B5EF4-FFF2-40B4-BE49-F238E27FC236}">
                <a16:creationId xmlns:a16="http://schemas.microsoft.com/office/drawing/2014/main" id="{ABE44727-DA1A-FA5D-F54C-2882F65D83D6}"/>
              </a:ext>
            </a:extLst>
          </p:cNvPr>
          <p:cNvPicPr>
            <a:picLocks noChangeAspect="1"/>
          </p:cNvPicPr>
          <p:nvPr/>
        </p:nvPicPr>
        <p:blipFill>
          <a:blip r:embed="rId11"/>
          <a:stretch>
            <a:fillRect/>
          </a:stretch>
        </p:blipFill>
        <p:spPr>
          <a:xfrm>
            <a:off x="5128826" y="328242"/>
            <a:ext cx="1839092" cy="1839092"/>
          </a:xfrm>
          <a:prstGeom prst="rect">
            <a:avLst/>
          </a:prstGeom>
        </p:spPr>
      </p:pic>
      <p:sp>
        <p:nvSpPr>
          <p:cNvPr id="11" name="矩形 10">
            <a:hlinkClick r:id="rId9" action="ppaction://hlinksldjump"/>
            <a:extLst>
              <a:ext uri="{FF2B5EF4-FFF2-40B4-BE49-F238E27FC236}">
                <a16:creationId xmlns:a16="http://schemas.microsoft.com/office/drawing/2014/main" id="{50ED4416-FE65-3C49-C47E-230C9A4E8B9B}"/>
              </a:ext>
            </a:extLst>
          </p:cNvPr>
          <p:cNvSpPr/>
          <p:nvPr/>
        </p:nvSpPr>
        <p:spPr>
          <a:xfrm>
            <a:off x="5116924" y="322141"/>
            <a:ext cx="1846003" cy="1839093"/>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hlinkClick r:id="rId9" action="ppaction://hlinksldjump"/>
            <a:extLst>
              <a:ext uri="{FF2B5EF4-FFF2-40B4-BE49-F238E27FC236}">
                <a16:creationId xmlns:a16="http://schemas.microsoft.com/office/drawing/2014/main" id="{85DC2BA5-4838-A2DC-4A3E-110F3AD66A63}"/>
              </a:ext>
            </a:extLst>
          </p:cNvPr>
          <p:cNvSpPr/>
          <p:nvPr/>
        </p:nvSpPr>
        <p:spPr>
          <a:xfrm>
            <a:off x="8636036" y="1379067"/>
            <a:ext cx="1927876" cy="192787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2" descr="343435383139313b333633373336333bbcfdcdb7">
            <a:extLst>
              <a:ext uri="{FF2B5EF4-FFF2-40B4-BE49-F238E27FC236}">
                <a16:creationId xmlns:a16="http://schemas.microsoft.com/office/drawing/2014/main" id="{37ACC47F-C672-EC14-D56A-C8D9890337F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366026">
            <a:off x="9673546" y="3470753"/>
            <a:ext cx="720098" cy="720098"/>
          </a:xfrm>
          <a:prstGeom prst="rect">
            <a:avLst/>
          </a:prstGeom>
        </p:spPr>
      </p:pic>
      <p:pic>
        <p:nvPicPr>
          <p:cNvPr id="26" name="图片 25">
            <a:extLst>
              <a:ext uri="{FF2B5EF4-FFF2-40B4-BE49-F238E27FC236}">
                <a16:creationId xmlns:a16="http://schemas.microsoft.com/office/drawing/2014/main" id="{47128AEA-3F92-85AD-47FA-C875A65CF411}"/>
              </a:ext>
            </a:extLst>
          </p:cNvPr>
          <p:cNvPicPr>
            <a:picLocks noChangeAspect="1"/>
          </p:cNvPicPr>
          <p:nvPr/>
        </p:nvPicPr>
        <p:blipFill>
          <a:blip r:embed="rId12"/>
          <a:stretch>
            <a:fillRect/>
          </a:stretch>
        </p:blipFill>
        <p:spPr>
          <a:xfrm>
            <a:off x="748186" y="3217915"/>
            <a:ext cx="1726887" cy="1726887"/>
          </a:xfrm>
          <a:prstGeom prst="rect">
            <a:avLst/>
          </a:prstGeom>
        </p:spPr>
      </p:pic>
      <p:sp>
        <p:nvSpPr>
          <p:cNvPr id="27" name="矩形 26">
            <a:hlinkClick r:id="rId9" action="ppaction://hlinksldjump"/>
            <a:extLst>
              <a:ext uri="{FF2B5EF4-FFF2-40B4-BE49-F238E27FC236}">
                <a16:creationId xmlns:a16="http://schemas.microsoft.com/office/drawing/2014/main" id="{8F786984-F6A3-22FB-39C3-9F65AED4867F}"/>
              </a:ext>
            </a:extLst>
          </p:cNvPr>
          <p:cNvSpPr/>
          <p:nvPr/>
        </p:nvSpPr>
        <p:spPr>
          <a:xfrm>
            <a:off x="764644" y="3217914"/>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a:extLst>
              <a:ext uri="{FF2B5EF4-FFF2-40B4-BE49-F238E27FC236}">
                <a16:creationId xmlns:a16="http://schemas.microsoft.com/office/drawing/2014/main" id="{F6F1F7D3-6604-2267-8978-CFA0F5FA3252}"/>
              </a:ext>
            </a:extLst>
          </p:cNvPr>
          <p:cNvPicPr>
            <a:picLocks noChangeAspect="1"/>
          </p:cNvPicPr>
          <p:nvPr/>
        </p:nvPicPr>
        <p:blipFill>
          <a:blip r:embed="rId13"/>
          <a:stretch>
            <a:fillRect/>
          </a:stretch>
        </p:blipFill>
        <p:spPr>
          <a:xfrm>
            <a:off x="2004204" y="88684"/>
            <a:ext cx="1707430" cy="1707430"/>
          </a:xfrm>
          <a:prstGeom prst="rect">
            <a:avLst/>
          </a:prstGeom>
        </p:spPr>
      </p:pic>
      <p:sp>
        <p:nvSpPr>
          <p:cNvPr id="30" name="矩形 29">
            <a:hlinkClick r:id="rId9" action="ppaction://hlinksldjump"/>
            <a:extLst>
              <a:ext uri="{FF2B5EF4-FFF2-40B4-BE49-F238E27FC236}">
                <a16:creationId xmlns:a16="http://schemas.microsoft.com/office/drawing/2014/main" id="{ED174B62-49C5-BF52-01B0-D680302CE798}"/>
              </a:ext>
            </a:extLst>
          </p:cNvPr>
          <p:cNvSpPr/>
          <p:nvPr/>
        </p:nvSpPr>
        <p:spPr>
          <a:xfrm>
            <a:off x="2043945" y="95629"/>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EC777541-1AFC-93D6-7E25-FBC085A4C86A}"/>
              </a:ext>
            </a:extLst>
          </p:cNvPr>
          <p:cNvSpPr txBox="1"/>
          <p:nvPr/>
        </p:nvSpPr>
        <p:spPr>
          <a:xfrm>
            <a:off x="767556" y="232443"/>
            <a:ext cx="1614805" cy="369332"/>
          </a:xfrm>
          <a:prstGeom prst="rect">
            <a:avLst/>
          </a:prstGeom>
          <a:noFill/>
        </p:spPr>
        <p:txBody>
          <a:bodyPr wrap="square" rtlCol="0">
            <a:spAutoFit/>
          </a:bodyPr>
          <a:lstStyle/>
          <a:p>
            <a:r>
              <a:rPr lang="en-US" altLang="zh-CN" dirty="0">
                <a:solidFill>
                  <a:schemeClr val="accent2">
                    <a:lumMod val="75000"/>
                  </a:schemeClr>
                </a:solidFill>
              </a:rPr>
              <a:t>Ayer</a:t>
            </a:r>
            <a:r>
              <a:rPr lang="zh-CN" altLang="en-US" dirty="0">
                <a:solidFill>
                  <a:schemeClr val="accent2">
                    <a:lumMod val="75000"/>
                  </a:schemeClr>
                </a:solidFill>
              </a:rPr>
              <a:t>艾尔崔</a:t>
            </a:r>
          </a:p>
        </p:txBody>
      </p:sp>
      <p:sp>
        <p:nvSpPr>
          <p:cNvPr id="34" name="文本框 33">
            <a:extLst>
              <a:ext uri="{FF2B5EF4-FFF2-40B4-BE49-F238E27FC236}">
                <a16:creationId xmlns:a16="http://schemas.microsoft.com/office/drawing/2014/main" id="{B3CDF62A-D26A-3C45-56D0-F9B71D690DE1}"/>
              </a:ext>
            </a:extLst>
          </p:cNvPr>
          <p:cNvSpPr txBox="1"/>
          <p:nvPr/>
        </p:nvSpPr>
        <p:spPr>
          <a:xfrm>
            <a:off x="4177857" y="80611"/>
            <a:ext cx="1614805" cy="369332"/>
          </a:xfrm>
          <a:prstGeom prst="rect">
            <a:avLst/>
          </a:prstGeom>
          <a:noFill/>
        </p:spPr>
        <p:txBody>
          <a:bodyPr wrap="square" rtlCol="0">
            <a:spAutoFit/>
          </a:bodyPr>
          <a:lstStyle/>
          <a:p>
            <a:r>
              <a:rPr lang="zh-CN" altLang="en-US" dirty="0">
                <a:solidFill>
                  <a:schemeClr val="accent2">
                    <a:lumMod val="75000"/>
                  </a:schemeClr>
                </a:solidFill>
              </a:rPr>
              <a:t>宇队</a:t>
            </a:r>
          </a:p>
        </p:txBody>
      </p:sp>
      <p:pic>
        <p:nvPicPr>
          <p:cNvPr id="35" name="图片 22" descr="343435383139313b333633373336333bbcfdcdb7">
            <a:extLst>
              <a:ext uri="{FF2B5EF4-FFF2-40B4-BE49-F238E27FC236}">
                <a16:creationId xmlns:a16="http://schemas.microsoft.com/office/drawing/2014/main" id="{2578913E-C304-F902-F044-A60195F289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6367129" flipH="1" flipV="1">
            <a:off x="2063831" y="5077599"/>
            <a:ext cx="795614" cy="810288"/>
          </a:xfrm>
          <a:prstGeom prst="rect">
            <a:avLst/>
          </a:prstGeom>
        </p:spPr>
      </p:pic>
    </p:spTree>
    <p:custDataLst>
      <p:tags r:id="rId1"/>
    </p:custDataLst>
    <p:extLst>
      <p:ext uri="{BB962C8B-B14F-4D97-AF65-F5344CB8AC3E}">
        <p14:creationId xmlns:p14="http://schemas.microsoft.com/office/powerpoint/2010/main" val="1536005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1457940" y="0"/>
            <a:ext cx="661670" cy="368300"/>
          </a:xfrm>
          <a:prstGeom prst="rect">
            <a:avLst/>
          </a:prstGeom>
          <a:noFill/>
        </p:spPr>
        <p:txBody>
          <a:bodyPr wrap="square" rtlCol="0">
            <a:spAutoFit/>
          </a:bodyPr>
          <a:lstStyle/>
          <a:p>
            <a:r>
              <a:rPr lang="zh-CN" altLang="en-US">
                <a:solidFill>
                  <a:schemeClr val="accent3"/>
                </a:solidFill>
              </a:rPr>
              <a:t> firm</a:t>
            </a:r>
          </a:p>
        </p:txBody>
      </p:sp>
      <p:pic>
        <p:nvPicPr>
          <p:cNvPr id="20" name="图片 19"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703321">
            <a:off x="4037965" y="673100"/>
            <a:ext cx="681355" cy="681355"/>
          </a:xfrm>
          <a:prstGeom prst="rect">
            <a:avLst/>
          </a:prstGeom>
        </p:spPr>
      </p:pic>
      <p:pic>
        <p:nvPicPr>
          <p:cNvPr id="21" name="图片 20"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4860000">
            <a:off x="7173595" y="650875"/>
            <a:ext cx="681355" cy="681355"/>
          </a:xfrm>
          <a:prstGeom prst="rect">
            <a:avLst/>
          </a:prstGeom>
        </p:spPr>
      </p:pic>
      <p:sp>
        <p:nvSpPr>
          <p:cNvPr id="28" name="文本框 27"/>
          <p:cNvSpPr txBox="1"/>
          <p:nvPr/>
        </p:nvSpPr>
        <p:spPr>
          <a:xfrm>
            <a:off x="9068582" y="967610"/>
            <a:ext cx="1185534" cy="369332"/>
          </a:xfrm>
          <a:prstGeom prst="rect">
            <a:avLst/>
          </a:prstGeom>
          <a:noFill/>
        </p:spPr>
        <p:txBody>
          <a:bodyPr wrap="square" rtlCol="0">
            <a:spAutoFit/>
          </a:bodyPr>
          <a:lstStyle/>
          <a:p>
            <a:r>
              <a:rPr lang="zh-CN" altLang="en-US" dirty="0">
                <a:solidFill>
                  <a:schemeClr val="accent3"/>
                </a:solidFill>
                <a:sym typeface="+mn-ea"/>
              </a:rPr>
              <a:t>点燃烟火</a:t>
            </a:r>
            <a:endParaRPr lang="zh-CN" altLang="en-US" dirty="0"/>
          </a:p>
        </p:txBody>
      </p:sp>
      <p:sp>
        <p:nvSpPr>
          <p:cNvPr id="31" name="文本框 30"/>
          <p:cNvSpPr txBox="1"/>
          <p:nvPr/>
        </p:nvSpPr>
        <p:spPr>
          <a:xfrm>
            <a:off x="4035301" y="4006228"/>
            <a:ext cx="697865" cy="369332"/>
          </a:xfrm>
          <a:prstGeom prst="rect">
            <a:avLst/>
          </a:prstGeom>
          <a:noFill/>
        </p:spPr>
        <p:txBody>
          <a:bodyPr wrap="square" rtlCol="0">
            <a:spAutoFit/>
          </a:bodyPr>
          <a:lstStyle/>
          <a:p>
            <a:r>
              <a:rPr lang="zh-CN" altLang="en-US" dirty="0">
                <a:solidFill>
                  <a:schemeClr val="accent3"/>
                </a:solidFill>
              </a:rPr>
              <a:t>小林</a:t>
            </a:r>
          </a:p>
        </p:txBody>
      </p:sp>
      <p:sp>
        <p:nvSpPr>
          <p:cNvPr id="32" name="文本框 31"/>
          <p:cNvSpPr txBox="1"/>
          <p:nvPr/>
        </p:nvSpPr>
        <p:spPr>
          <a:xfrm>
            <a:off x="1272420" y="2528290"/>
            <a:ext cx="771525" cy="646331"/>
          </a:xfrm>
          <a:prstGeom prst="rect">
            <a:avLst/>
          </a:prstGeom>
          <a:noFill/>
        </p:spPr>
        <p:txBody>
          <a:bodyPr wrap="square" rtlCol="0">
            <a:spAutoFit/>
          </a:bodyPr>
          <a:lstStyle/>
          <a:p>
            <a:r>
              <a:rPr lang="zh-CN" altLang="en-US" dirty="0">
                <a:solidFill>
                  <a:schemeClr val="accent3"/>
                </a:solidFill>
              </a:rPr>
              <a:t>早睡晚起</a:t>
            </a:r>
          </a:p>
        </p:txBody>
      </p:sp>
      <p:pic>
        <p:nvPicPr>
          <p:cNvPr id="2" name="图片 1">
            <a:extLst>
              <a:ext uri="{FF2B5EF4-FFF2-40B4-BE49-F238E27FC236}">
                <a16:creationId xmlns:a16="http://schemas.microsoft.com/office/drawing/2014/main" id="{AD7C9945-E8F8-8965-170F-6EBCD3358BAB}"/>
              </a:ext>
            </a:extLst>
          </p:cNvPr>
          <p:cNvPicPr>
            <a:picLocks noChangeAspect="1"/>
          </p:cNvPicPr>
          <p:nvPr/>
        </p:nvPicPr>
        <p:blipFill>
          <a:blip r:embed="rId5"/>
          <a:stretch>
            <a:fillRect/>
          </a:stretch>
        </p:blipFill>
        <p:spPr>
          <a:xfrm>
            <a:off x="3455640" y="4336856"/>
            <a:ext cx="1846004" cy="1841578"/>
          </a:xfrm>
          <a:prstGeom prst="rect">
            <a:avLst/>
          </a:prstGeom>
        </p:spPr>
      </p:pic>
      <p:pic>
        <p:nvPicPr>
          <p:cNvPr id="3" name="图片 2">
            <a:extLst>
              <a:ext uri="{FF2B5EF4-FFF2-40B4-BE49-F238E27FC236}">
                <a16:creationId xmlns:a16="http://schemas.microsoft.com/office/drawing/2014/main" id="{340E1D0A-023D-918A-8747-90D387634393}"/>
              </a:ext>
            </a:extLst>
          </p:cNvPr>
          <p:cNvPicPr>
            <a:picLocks noChangeAspect="1"/>
          </p:cNvPicPr>
          <p:nvPr/>
        </p:nvPicPr>
        <p:blipFill>
          <a:blip r:embed="rId6"/>
          <a:stretch>
            <a:fillRect/>
          </a:stretch>
        </p:blipFill>
        <p:spPr>
          <a:xfrm>
            <a:off x="7512794" y="3911059"/>
            <a:ext cx="1803376" cy="2020696"/>
          </a:xfrm>
          <a:prstGeom prst="rect">
            <a:avLst/>
          </a:prstGeom>
        </p:spPr>
      </p:pic>
      <p:pic>
        <p:nvPicPr>
          <p:cNvPr id="4" name="图片 22" descr="343435383139313b333633373336333bbcfdcdb7">
            <a:extLst>
              <a:ext uri="{FF2B5EF4-FFF2-40B4-BE49-F238E27FC236}">
                <a16:creationId xmlns:a16="http://schemas.microsoft.com/office/drawing/2014/main" id="{807F2150-BA6E-C964-90B2-35F5C7B0BA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777563">
            <a:off x="5984641" y="4648461"/>
            <a:ext cx="1002230" cy="1002230"/>
          </a:xfrm>
          <a:prstGeom prst="rect">
            <a:avLst/>
          </a:prstGeom>
        </p:spPr>
      </p:pic>
      <p:sp>
        <p:nvSpPr>
          <p:cNvPr id="5" name="矩形 4">
            <a:hlinkClick r:id="rId9" action="ppaction://hlinksldjump"/>
            <a:extLst>
              <a:ext uri="{FF2B5EF4-FFF2-40B4-BE49-F238E27FC236}">
                <a16:creationId xmlns:a16="http://schemas.microsoft.com/office/drawing/2014/main" id="{99A6F3E5-24F1-512E-B880-599421788D8F}"/>
              </a:ext>
            </a:extLst>
          </p:cNvPr>
          <p:cNvSpPr/>
          <p:nvPr/>
        </p:nvSpPr>
        <p:spPr>
          <a:xfrm>
            <a:off x="3472098" y="4343400"/>
            <a:ext cx="1846005" cy="1841578"/>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hlinkClick r:id="rId9" action="ppaction://hlinksldjump"/>
            <a:extLst>
              <a:ext uri="{FF2B5EF4-FFF2-40B4-BE49-F238E27FC236}">
                <a16:creationId xmlns:a16="http://schemas.microsoft.com/office/drawing/2014/main" id="{AA2054DA-584B-C050-9EAB-694FC748E2CE}"/>
              </a:ext>
            </a:extLst>
          </p:cNvPr>
          <p:cNvSpPr/>
          <p:nvPr/>
        </p:nvSpPr>
        <p:spPr>
          <a:xfrm>
            <a:off x="7512795" y="3904910"/>
            <a:ext cx="1803376" cy="202069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C7F5F5A9-36CB-C1CD-5A04-293245B10A37}"/>
              </a:ext>
            </a:extLst>
          </p:cNvPr>
          <p:cNvPicPr>
            <a:picLocks noChangeAspect="1"/>
          </p:cNvPicPr>
          <p:nvPr/>
        </p:nvPicPr>
        <p:blipFill>
          <a:blip r:embed="rId10"/>
          <a:stretch>
            <a:fillRect/>
          </a:stretch>
        </p:blipFill>
        <p:spPr>
          <a:xfrm>
            <a:off x="8636036" y="1385216"/>
            <a:ext cx="1927876" cy="1927876"/>
          </a:xfrm>
          <a:prstGeom prst="rect">
            <a:avLst/>
          </a:prstGeom>
        </p:spPr>
      </p:pic>
      <p:sp>
        <p:nvSpPr>
          <p:cNvPr id="9" name="文本框 8">
            <a:extLst>
              <a:ext uri="{FF2B5EF4-FFF2-40B4-BE49-F238E27FC236}">
                <a16:creationId xmlns:a16="http://schemas.microsoft.com/office/drawing/2014/main" id="{848B5703-0F2E-A475-B68E-BBD3B2B458D6}"/>
              </a:ext>
            </a:extLst>
          </p:cNvPr>
          <p:cNvSpPr txBox="1"/>
          <p:nvPr/>
        </p:nvSpPr>
        <p:spPr>
          <a:xfrm>
            <a:off x="9351393" y="4602058"/>
            <a:ext cx="942975" cy="369332"/>
          </a:xfrm>
          <a:prstGeom prst="rect">
            <a:avLst/>
          </a:prstGeom>
          <a:noFill/>
        </p:spPr>
        <p:txBody>
          <a:bodyPr wrap="square" rtlCol="0">
            <a:spAutoFit/>
          </a:bodyPr>
          <a:lstStyle/>
          <a:p>
            <a:r>
              <a:rPr lang="zh-CN" altLang="en-US" dirty="0">
                <a:solidFill>
                  <a:schemeClr val="accent3"/>
                </a:solidFill>
                <a:sym typeface="+mn-ea"/>
              </a:rPr>
              <a:t>万生</a:t>
            </a:r>
            <a:endParaRPr lang="zh-CN" altLang="en-US" dirty="0"/>
          </a:p>
        </p:txBody>
      </p:sp>
      <p:pic>
        <p:nvPicPr>
          <p:cNvPr id="10" name="图片 9">
            <a:extLst>
              <a:ext uri="{FF2B5EF4-FFF2-40B4-BE49-F238E27FC236}">
                <a16:creationId xmlns:a16="http://schemas.microsoft.com/office/drawing/2014/main" id="{ABE44727-DA1A-FA5D-F54C-2882F65D83D6}"/>
              </a:ext>
            </a:extLst>
          </p:cNvPr>
          <p:cNvPicPr>
            <a:picLocks noChangeAspect="1"/>
          </p:cNvPicPr>
          <p:nvPr/>
        </p:nvPicPr>
        <p:blipFill>
          <a:blip r:embed="rId11"/>
          <a:stretch>
            <a:fillRect/>
          </a:stretch>
        </p:blipFill>
        <p:spPr>
          <a:xfrm>
            <a:off x="5128826" y="328242"/>
            <a:ext cx="1839092" cy="1839092"/>
          </a:xfrm>
          <a:prstGeom prst="rect">
            <a:avLst/>
          </a:prstGeom>
        </p:spPr>
      </p:pic>
      <p:sp>
        <p:nvSpPr>
          <p:cNvPr id="11" name="矩形 10">
            <a:hlinkClick r:id="rId9" action="ppaction://hlinksldjump"/>
            <a:extLst>
              <a:ext uri="{FF2B5EF4-FFF2-40B4-BE49-F238E27FC236}">
                <a16:creationId xmlns:a16="http://schemas.microsoft.com/office/drawing/2014/main" id="{50ED4416-FE65-3C49-C47E-230C9A4E8B9B}"/>
              </a:ext>
            </a:extLst>
          </p:cNvPr>
          <p:cNvSpPr/>
          <p:nvPr/>
        </p:nvSpPr>
        <p:spPr>
          <a:xfrm>
            <a:off x="5116924" y="322141"/>
            <a:ext cx="1846003" cy="1839093"/>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hlinkClick r:id="rId9" action="ppaction://hlinksldjump"/>
            <a:extLst>
              <a:ext uri="{FF2B5EF4-FFF2-40B4-BE49-F238E27FC236}">
                <a16:creationId xmlns:a16="http://schemas.microsoft.com/office/drawing/2014/main" id="{85DC2BA5-4838-A2DC-4A3E-110F3AD66A63}"/>
              </a:ext>
            </a:extLst>
          </p:cNvPr>
          <p:cNvSpPr/>
          <p:nvPr/>
        </p:nvSpPr>
        <p:spPr>
          <a:xfrm>
            <a:off x="8636036" y="1379067"/>
            <a:ext cx="1927876" cy="192787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2" descr="343435383139313b333633373336333bbcfdcdb7">
            <a:extLst>
              <a:ext uri="{FF2B5EF4-FFF2-40B4-BE49-F238E27FC236}">
                <a16:creationId xmlns:a16="http://schemas.microsoft.com/office/drawing/2014/main" id="{37ACC47F-C672-EC14-D56A-C8D9890337F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366026">
            <a:off x="9673546" y="3470753"/>
            <a:ext cx="720098" cy="720098"/>
          </a:xfrm>
          <a:prstGeom prst="rect">
            <a:avLst/>
          </a:prstGeom>
        </p:spPr>
      </p:pic>
      <p:pic>
        <p:nvPicPr>
          <p:cNvPr id="26" name="图片 25">
            <a:extLst>
              <a:ext uri="{FF2B5EF4-FFF2-40B4-BE49-F238E27FC236}">
                <a16:creationId xmlns:a16="http://schemas.microsoft.com/office/drawing/2014/main" id="{47128AEA-3F92-85AD-47FA-C875A65CF411}"/>
              </a:ext>
            </a:extLst>
          </p:cNvPr>
          <p:cNvPicPr>
            <a:picLocks noChangeAspect="1"/>
          </p:cNvPicPr>
          <p:nvPr/>
        </p:nvPicPr>
        <p:blipFill>
          <a:blip r:embed="rId12"/>
          <a:stretch>
            <a:fillRect/>
          </a:stretch>
        </p:blipFill>
        <p:spPr>
          <a:xfrm>
            <a:off x="748186" y="3217915"/>
            <a:ext cx="1726887" cy="1726887"/>
          </a:xfrm>
          <a:prstGeom prst="rect">
            <a:avLst/>
          </a:prstGeom>
        </p:spPr>
      </p:pic>
      <p:sp>
        <p:nvSpPr>
          <p:cNvPr id="27" name="矩形 26">
            <a:hlinkClick r:id="rId9" action="ppaction://hlinksldjump"/>
            <a:extLst>
              <a:ext uri="{FF2B5EF4-FFF2-40B4-BE49-F238E27FC236}">
                <a16:creationId xmlns:a16="http://schemas.microsoft.com/office/drawing/2014/main" id="{8F786984-F6A3-22FB-39C3-9F65AED4867F}"/>
              </a:ext>
            </a:extLst>
          </p:cNvPr>
          <p:cNvSpPr/>
          <p:nvPr/>
        </p:nvSpPr>
        <p:spPr>
          <a:xfrm>
            <a:off x="764644" y="3217914"/>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a:extLst>
              <a:ext uri="{FF2B5EF4-FFF2-40B4-BE49-F238E27FC236}">
                <a16:creationId xmlns:a16="http://schemas.microsoft.com/office/drawing/2014/main" id="{F6F1F7D3-6604-2267-8978-CFA0F5FA3252}"/>
              </a:ext>
            </a:extLst>
          </p:cNvPr>
          <p:cNvPicPr>
            <a:picLocks noChangeAspect="1"/>
          </p:cNvPicPr>
          <p:nvPr/>
        </p:nvPicPr>
        <p:blipFill>
          <a:blip r:embed="rId13"/>
          <a:stretch>
            <a:fillRect/>
          </a:stretch>
        </p:blipFill>
        <p:spPr>
          <a:xfrm>
            <a:off x="2004204" y="88684"/>
            <a:ext cx="1707430" cy="1707430"/>
          </a:xfrm>
          <a:prstGeom prst="rect">
            <a:avLst/>
          </a:prstGeom>
        </p:spPr>
      </p:pic>
      <p:sp>
        <p:nvSpPr>
          <p:cNvPr id="30" name="矩形 29">
            <a:hlinkClick r:id="rId9" action="ppaction://hlinksldjump"/>
            <a:extLst>
              <a:ext uri="{FF2B5EF4-FFF2-40B4-BE49-F238E27FC236}">
                <a16:creationId xmlns:a16="http://schemas.microsoft.com/office/drawing/2014/main" id="{ED174B62-49C5-BF52-01B0-D680302CE798}"/>
              </a:ext>
            </a:extLst>
          </p:cNvPr>
          <p:cNvSpPr/>
          <p:nvPr/>
        </p:nvSpPr>
        <p:spPr>
          <a:xfrm>
            <a:off x="2043945" y="95629"/>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EC777541-1AFC-93D6-7E25-FBC085A4C86A}"/>
              </a:ext>
            </a:extLst>
          </p:cNvPr>
          <p:cNvSpPr txBox="1"/>
          <p:nvPr/>
        </p:nvSpPr>
        <p:spPr>
          <a:xfrm>
            <a:off x="767556" y="232443"/>
            <a:ext cx="1614805" cy="369332"/>
          </a:xfrm>
          <a:prstGeom prst="rect">
            <a:avLst/>
          </a:prstGeom>
          <a:noFill/>
        </p:spPr>
        <p:txBody>
          <a:bodyPr wrap="square" rtlCol="0">
            <a:spAutoFit/>
          </a:bodyPr>
          <a:lstStyle/>
          <a:p>
            <a:r>
              <a:rPr lang="en-US" altLang="zh-CN" dirty="0">
                <a:solidFill>
                  <a:schemeClr val="accent2">
                    <a:lumMod val="75000"/>
                  </a:schemeClr>
                </a:solidFill>
              </a:rPr>
              <a:t>Ayer</a:t>
            </a:r>
            <a:r>
              <a:rPr lang="zh-CN" altLang="en-US" dirty="0">
                <a:solidFill>
                  <a:schemeClr val="accent2">
                    <a:lumMod val="75000"/>
                  </a:schemeClr>
                </a:solidFill>
              </a:rPr>
              <a:t>艾尔崔</a:t>
            </a:r>
          </a:p>
        </p:txBody>
      </p:sp>
      <p:sp>
        <p:nvSpPr>
          <p:cNvPr id="34" name="文本框 33">
            <a:extLst>
              <a:ext uri="{FF2B5EF4-FFF2-40B4-BE49-F238E27FC236}">
                <a16:creationId xmlns:a16="http://schemas.microsoft.com/office/drawing/2014/main" id="{B3CDF62A-D26A-3C45-56D0-F9B71D690DE1}"/>
              </a:ext>
            </a:extLst>
          </p:cNvPr>
          <p:cNvSpPr txBox="1"/>
          <p:nvPr/>
        </p:nvSpPr>
        <p:spPr>
          <a:xfrm>
            <a:off x="4177857" y="80611"/>
            <a:ext cx="1614805" cy="369332"/>
          </a:xfrm>
          <a:prstGeom prst="rect">
            <a:avLst/>
          </a:prstGeom>
          <a:noFill/>
        </p:spPr>
        <p:txBody>
          <a:bodyPr wrap="square" rtlCol="0">
            <a:spAutoFit/>
          </a:bodyPr>
          <a:lstStyle/>
          <a:p>
            <a:r>
              <a:rPr lang="zh-CN" altLang="en-US" dirty="0">
                <a:solidFill>
                  <a:schemeClr val="accent2">
                    <a:lumMod val="75000"/>
                  </a:schemeClr>
                </a:solidFill>
              </a:rPr>
              <a:t>宇队</a:t>
            </a:r>
          </a:p>
        </p:txBody>
      </p:sp>
      <p:pic>
        <p:nvPicPr>
          <p:cNvPr id="35" name="图片 22" descr="343435383139313b333633373336333bbcfdcdb7">
            <a:extLst>
              <a:ext uri="{FF2B5EF4-FFF2-40B4-BE49-F238E27FC236}">
                <a16:creationId xmlns:a16="http://schemas.microsoft.com/office/drawing/2014/main" id="{2578913E-C304-F902-F044-A60195F289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6367129" flipH="1" flipV="1">
            <a:off x="2063831" y="5077599"/>
            <a:ext cx="795614" cy="810288"/>
          </a:xfrm>
          <a:prstGeom prst="rect">
            <a:avLst/>
          </a:prstGeom>
        </p:spPr>
      </p:pic>
    </p:spTree>
    <p:custDataLst>
      <p:tags r:id="rId1"/>
    </p:custDataLst>
    <p:extLst>
      <p:ext uri="{BB962C8B-B14F-4D97-AF65-F5344CB8AC3E}">
        <p14:creationId xmlns:p14="http://schemas.microsoft.com/office/powerpoint/2010/main" val="328927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grpId="0" nodeType="clickEffect">
                                  <p:stCondLst>
                                    <p:cond delay="0"/>
                                  </p:stCondLst>
                                  <p:childTnLst>
                                    <p:animEffect transition="out" filter="circle(out)">
                                      <p:cBhvr>
                                        <p:cTn id="6" dur="2000"/>
                                        <p:tgtEl>
                                          <p:spTgt spid="18"/>
                                        </p:tgtEl>
                                      </p:cBhvr>
                                    </p:animEffect>
                                    <p:set>
                                      <p:cBhvr>
                                        <p:cTn id="7" dur="1" fill="hold">
                                          <p:stCondLst>
                                            <p:cond delay="19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1457940" y="0"/>
            <a:ext cx="661670" cy="368300"/>
          </a:xfrm>
          <a:prstGeom prst="rect">
            <a:avLst/>
          </a:prstGeom>
          <a:noFill/>
        </p:spPr>
        <p:txBody>
          <a:bodyPr wrap="square" rtlCol="0">
            <a:spAutoFit/>
          </a:bodyPr>
          <a:lstStyle/>
          <a:p>
            <a:r>
              <a:rPr lang="zh-CN" altLang="en-US">
                <a:solidFill>
                  <a:schemeClr val="accent3"/>
                </a:solidFill>
              </a:rPr>
              <a:t> firm</a:t>
            </a:r>
          </a:p>
        </p:txBody>
      </p:sp>
      <p:pic>
        <p:nvPicPr>
          <p:cNvPr id="20" name="图片 19"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703321">
            <a:off x="4037965" y="673100"/>
            <a:ext cx="681355" cy="681355"/>
          </a:xfrm>
          <a:prstGeom prst="rect">
            <a:avLst/>
          </a:prstGeom>
        </p:spPr>
      </p:pic>
      <p:pic>
        <p:nvPicPr>
          <p:cNvPr id="21" name="图片 20"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4860000">
            <a:off x="7173595" y="650875"/>
            <a:ext cx="681355" cy="681355"/>
          </a:xfrm>
          <a:prstGeom prst="rect">
            <a:avLst/>
          </a:prstGeom>
        </p:spPr>
      </p:pic>
      <p:sp>
        <p:nvSpPr>
          <p:cNvPr id="28" name="文本框 27"/>
          <p:cNvSpPr txBox="1"/>
          <p:nvPr/>
        </p:nvSpPr>
        <p:spPr>
          <a:xfrm>
            <a:off x="9068582" y="967610"/>
            <a:ext cx="1185534" cy="369332"/>
          </a:xfrm>
          <a:prstGeom prst="rect">
            <a:avLst/>
          </a:prstGeom>
          <a:noFill/>
        </p:spPr>
        <p:txBody>
          <a:bodyPr wrap="square" rtlCol="0">
            <a:spAutoFit/>
          </a:bodyPr>
          <a:lstStyle/>
          <a:p>
            <a:r>
              <a:rPr lang="zh-CN" altLang="en-US" dirty="0">
                <a:solidFill>
                  <a:schemeClr val="accent3"/>
                </a:solidFill>
                <a:sym typeface="+mn-ea"/>
              </a:rPr>
              <a:t>点燃烟火</a:t>
            </a:r>
            <a:endParaRPr lang="zh-CN" altLang="en-US" dirty="0"/>
          </a:p>
        </p:txBody>
      </p:sp>
      <p:sp>
        <p:nvSpPr>
          <p:cNvPr id="31" name="文本框 30"/>
          <p:cNvSpPr txBox="1"/>
          <p:nvPr/>
        </p:nvSpPr>
        <p:spPr>
          <a:xfrm>
            <a:off x="4035301" y="4006228"/>
            <a:ext cx="697865" cy="369332"/>
          </a:xfrm>
          <a:prstGeom prst="rect">
            <a:avLst/>
          </a:prstGeom>
          <a:noFill/>
        </p:spPr>
        <p:txBody>
          <a:bodyPr wrap="square" rtlCol="0">
            <a:spAutoFit/>
          </a:bodyPr>
          <a:lstStyle/>
          <a:p>
            <a:r>
              <a:rPr lang="zh-CN" altLang="en-US" dirty="0">
                <a:solidFill>
                  <a:schemeClr val="accent3"/>
                </a:solidFill>
              </a:rPr>
              <a:t>小林</a:t>
            </a:r>
          </a:p>
        </p:txBody>
      </p:sp>
      <p:sp>
        <p:nvSpPr>
          <p:cNvPr id="32" name="文本框 31"/>
          <p:cNvSpPr txBox="1"/>
          <p:nvPr/>
        </p:nvSpPr>
        <p:spPr>
          <a:xfrm>
            <a:off x="1272420" y="2528290"/>
            <a:ext cx="771525" cy="646331"/>
          </a:xfrm>
          <a:prstGeom prst="rect">
            <a:avLst/>
          </a:prstGeom>
          <a:noFill/>
        </p:spPr>
        <p:txBody>
          <a:bodyPr wrap="square" rtlCol="0">
            <a:spAutoFit/>
          </a:bodyPr>
          <a:lstStyle/>
          <a:p>
            <a:r>
              <a:rPr lang="zh-CN" altLang="en-US" dirty="0">
                <a:solidFill>
                  <a:schemeClr val="accent3"/>
                </a:solidFill>
              </a:rPr>
              <a:t>早睡晚起</a:t>
            </a:r>
          </a:p>
        </p:txBody>
      </p:sp>
      <p:pic>
        <p:nvPicPr>
          <p:cNvPr id="2" name="图片 1">
            <a:extLst>
              <a:ext uri="{FF2B5EF4-FFF2-40B4-BE49-F238E27FC236}">
                <a16:creationId xmlns:a16="http://schemas.microsoft.com/office/drawing/2014/main" id="{AD7C9945-E8F8-8965-170F-6EBCD3358BAB}"/>
              </a:ext>
            </a:extLst>
          </p:cNvPr>
          <p:cNvPicPr>
            <a:picLocks noChangeAspect="1"/>
          </p:cNvPicPr>
          <p:nvPr/>
        </p:nvPicPr>
        <p:blipFill>
          <a:blip r:embed="rId5"/>
          <a:stretch>
            <a:fillRect/>
          </a:stretch>
        </p:blipFill>
        <p:spPr>
          <a:xfrm>
            <a:off x="3455640" y="4336856"/>
            <a:ext cx="1846004" cy="1841578"/>
          </a:xfrm>
          <a:prstGeom prst="rect">
            <a:avLst/>
          </a:prstGeom>
        </p:spPr>
      </p:pic>
      <p:pic>
        <p:nvPicPr>
          <p:cNvPr id="3" name="图片 2">
            <a:extLst>
              <a:ext uri="{FF2B5EF4-FFF2-40B4-BE49-F238E27FC236}">
                <a16:creationId xmlns:a16="http://schemas.microsoft.com/office/drawing/2014/main" id="{340E1D0A-023D-918A-8747-90D387634393}"/>
              </a:ext>
            </a:extLst>
          </p:cNvPr>
          <p:cNvPicPr>
            <a:picLocks noChangeAspect="1"/>
          </p:cNvPicPr>
          <p:nvPr/>
        </p:nvPicPr>
        <p:blipFill>
          <a:blip r:embed="rId6"/>
          <a:stretch>
            <a:fillRect/>
          </a:stretch>
        </p:blipFill>
        <p:spPr>
          <a:xfrm>
            <a:off x="7512794" y="3911059"/>
            <a:ext cx="1803376" cy="2020696"/>
          </a:xfrm>
          <a:prstGeom prst="rect">
            <a:avLst/>
          </a:prstGeom>
        </p:spPr>
      </p:pic>
      <p:pic>
        <p:nvPicPr>
          <p:cNvPr id="4" name="图片 22" descr="343435383139313b333633373336333bbcfdcdb7">
            <a:extLst>
              <a:ext uri="{FF2B5EF4-FFF2-40B4-BE49-F238E27FC236}">
                <a16:creationId xmlns:a16="http://schemas.microsoft.com/office/drawing/2014/main" id="{807F2150-BA6E-C964-90B2-35F5C7B0BA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777563">
            <a:off x="5984641" y="4648461"/>
            <a:ext cx="1002230" cy="1002230"/>
          </a:xfrm>
          <a:prstGeom prst="rect">
            <a:avLst/>
          </a:prstGeom>
        </p:spPr>
      </p:pic>
      <p:sp>
        <p:nvSpPr>
          <p:cNvPr id="5" name="矩形 4">
            <a:hlinkClick r:id="rId9" action="ppaction://hlinksldjump"/>
            <a:extLst>
              <a:ext uri="{FF2B5EF4-FFF2-40B4-BE49-F238E27FC236}">
                <a16:creationId xmlns:a16="http://schemas.microsoft.com/office/drawing/2014/main" id="{99A6F3E5-24F1-512E-B880-599421788D8F}"/>
              </a:ext>
            </a:extLst>
          </p:cNvPr>
          <p:cNvSpPr/>
          <p:nvPr/>
        </p:nvSpPr>
        <p:spPr>
          <a:xfrm>
            <a:off x="3472098" y="4343400"/>
            <a:ext cx="1846005" cy="1841578"/>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hlinkClick r:id="rId9" action="ppaction://hlinksldjump"/>
            <a:extLst>
              <a:ext uri="{FF2B5EF4-FFF2-40B4-BE49-F238E27FC236}">
                <a16:creationId xmlns:a16="http://schemas.microsoft.com/office/drawing/2014/main" id="{AA2054DA-584B-C050-9EAB-694FC748E2CE}"/>
              </a:ext>
            </a:extLst>
          </p:cNvPr>
          <p:cNvSpPr/>
          <p:nvPr/>
        </p:nvSpPr>
        <p:spPr>
          <a:xfrm>
            <a:off x="7512795" y="3904910"/>
            <a:ext cx="1803376" cy="202069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C7F5F5A9-36CB-C1CD-5A04-293245B10A37}"/>
              </a:ext>
            </a:extLst>
          </p:cNvPr>
          <p:cNvPicPr>
            <a:picLocks noChangeAspect="1"/>
          </p:cNvPicPr>
          <p:nvPr/>
        </p:nvPicPr>
        <p:blipFill>
          <a:blip r:embed="rId10"/>
          <a:stretch>
            <a:fillRect/>
          </a:stretch>
        </p:blipFill>
        <p:spPr>
          <a:xfrm>
            <a:off x="8636036" y="1385216"/>
            <a:ext cx="1927876" cy="1927876"/>
          </a:xfrm>
          <a:prstGeom prst="rect">
            <a:avLst/>
          </a:prstGeom>
        </p:spPr>
      </p:pic>
      <p:sp>
        <p:nvSpPr>
          <p:cNvPr id="9" name="文本框 8">
            <a:extLst>
              <a:ext uri="{FF2B5EF4-FFF2-40B4-BE49-F238E27FC236}">
                <a16:creationId xmlns:a16="http://schemas.microsoft.com/office/drawing/2014/main" id="{848B5703-0F2E-A475-B68E-BBD3B2B458D6}"/>
              </a:ext>
            </a:extLst>
          </p:cNvPr>
          <p:cNvSpPr txBox="1"/>
          <p:nvPr/>
        </p:nvSpPr>
        <p:spPr>
          <a:xfrm>
            <a:off x="9351393" y="4602058"/>
            <a:ext cx="942975" cy="369332"/>
          </a:xfrm>
          <a:prstGeom prst="rect">
            <a:avLst/>
          </a:prstGeom>
          <a:noFill/>
        </p:spPr>
        <p:txBody>
          <a:bodyPr wrap="square" rtlCol="0">
            <a:spAutoFit/>
          </a:bodyPr>
          <a:lstStyle/>
          <a:p>
            <a:r>
              <a:rPr lang="zh-CN" altLang="en-US" dirty="0">
                <a:solidFill>
                  <a:schemeClr val="accent3"/>
                </a:solidFill>
                <a:sym typeface="+mn-ea"/>
              </a:rPr>
              <a:t>万生</a:t>
            </a:r>
            <a:endParaRPr lang="zh-CN" altLang="en-US" dirty="0"/>
          </a:p>
        </p:txBody>
      </p:sp>
      <p:pic>
        <p:nvPicPr>
          <p:cNvPr id="10" name="图片 9">
            <a:extLst>
              <a:ext uri="{FF2B5EF4-FFF2-40B4-BE49-F238E27FC236}">
                <a16:creationId xmlns:a16="http://schemas.microsoft.com/office/drawing/2014/main" id="{ABE44727-DA1A-FA5D-F54C-2882F65D83D6}"/>
              </a:ext>
            </a:extLst>
          </p:cNvPr>
          <p:cNvPicPr>
            <a:picLocks noChangeAspect="1"/>
          </p:cNvPicPr>
          <p:nvPr/>
        </p:nvPicPr>
        <p:blipFill>
          <a:blip r:embed="rId11"/>
          <a:stretch>
            <a:fillRect/>
          </a:stretch>
        </p:blipFill>
        <p:spPr>
          <a:xfrm>
            <a:off x="5128826" y="328242"/>
            <a:ext cx="1839092" cy="1839092"/>
          </a:xfrm>
          <a:prstGeom prst="rect">
            <a:avLst/>
          </a:prstGeom>
        </p:spPr>
      </p:pic>
      <p:sp>
        <p:nvSpPr>
          <p:cNvPr id="11" name="矩形 10">
            <a:hlinkClick r:id="rId9" action="ppaction://hlinksldjump"/>
            <a:extLst>
              <a:ext uri="{FF2B5EF4-FFF2-40B4-BE49-F238E27FC236}">
                <a16:creationId xmlns:a16="http://schemas.microsoft.com/office/drawing/2014/main" id="{50ED4416-FE65-3C49-C47E-230C9A4E8B9B}"/>
              </a:ext>
            </a:extLst>
          </p:cNvPr>
          <p:cNvSpPr/>
          <p:nvPr/>
        </p:nvSpPr>
        <p:spPr>
          <a:xfrm>
            <a:off x="5116924" y="322141"/>
            <a:ext cx="1846003" cy="1839093"/>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hlinkClick r:id="rId9" action="ppaction://hlinksldjump"/>
            <a:extLst>
              <a:ext uri="{FF2B5EF4-FFF2-40B4-BE49-F238E27FC236}">
                <a16:creationId xmlns:a16="http://schemas.microsoft.com/office/drawing/2014/main" id="{85DC2BA5-4838-A2DC-4A3E-110F3AD66A63}"/>
              </a:ext>
            </a:extLst>
          </p:cNvPr>
          <p:cNvSpPr/>
          <p:nvPr/>
        </p:nvSpPr>
        <p:spPr>
          <a:xfrm>
            <a:off x="8636036" y="1379067"/>
            <a:ext cx="1927876" cy="192787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2" descr="343435383139313b333633373336333bbcfdcdb7">
            <a:extLst>
              <a:ext uri="{FF2B5EF4-FFF2-40B4-BE49-F238E27FC236}">
                <a16:creationId xmlns:a16="http://schemas.microsoft.com/office/drawing/2014/main" id="{37ACC47F-C672-EC14-D56A-C8D9890337F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366026">
            <a:off x="9673546" y="3470753"/>
            <a:ext cx="720098" cy="720098"/>
          </a:xfrm>
          <a:prstGeom prst="rect">
            <a:avLst/>
          </a:prstGeom>
        </p:spPr>
      </p:pic>
      <p:pic>
        <p:nvPicPr>
          <p:cNvPr id="26" name="图片 25">
            <a:extLst>
              <a:ext uri="{FF2B5EF4-FFF2-40B4-BE49-F238E27FC236}">
                <a16:creationId xmlns:a16="http://schemas.microsoft.com/office/drawing/2014/main" id="{47128AEA-3F92-85AD-47FA-C875A65CF411}"/>
              </a:ext>
            </a:extLst>
          </p:cNvPr>
          <p:cNvPicPr>
            <a:picLocks noChangeAspect="1"/>
          </p:cNvPicPr>
          <p:nvPr/>
        </p:nvPicPr>
        <p:blipFill>
          <a:blip r:embed="rId12"/>
          <a:stretch>
            <a:fillRect/>
          </a:stretch>
        </p:blipFill>
        <p:spPr>
          <a:xfrm>
            <a:off x="748186" y="3217915"/>
            <a:ext cx="1726887" cy="1726887"/>
          </a:xfrm>
          <a:prstGeom prst="rect">
            <a:avLst/>
          </a:prstGeom>
        </p:spPr>
      </p:pic>
      <p:sp>
        <p:nvSpPr>
          <p:cNvPr id="27" name="矩形 26">
            <a:hlinkClick r:id="rId9" action="ppaction://hlinksldjump"/>
            <a:extLst>
              <a:ext uri="{FF2B5EF4-FFF2-40B4-BE49-F238E27FC236}">
                <a16:creationId xmlns:a16="http://schemas.microsoft.com/office/drawing/2014/main" id="{8F786984-F6A3-22FB-39C3-9F65AED4867F}"/>
              </a:ext>
            </a:extLst>
          </p:cNvPr>
          <p:cNvSpPr/>
          <p:nvPr/>
        </p:nvSpPr>
        <p:spPr>
          <a:xfrm>
            <a:off x="764644" y="3217914"/>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a:extLst>
              <a:ext uri="{FF2B5EF4-FFF2-40B4-BE49-F238E27FC236}">
                <a16:creationId xmlns:a16="http://schemas.microsoft.com/office/drawing/2014/main" id="{F6F1F7D3-6604-2267-8978-CFA0F5FA3252}"/>
              </a:ext>
            </a:extLst>
          </p:cNvPr>
          <p:cNvPicPr>
            <a:picLocks noChangeAspect="1"/>
          </p:cNvPicPr>
          <p:nvPr/>
        </p:nvPicPr>
        <p:blipFill>
          <a:blip r:embed="rId13"/>
          <a:stretch>
            <a:fillRect/>
          </a:stretch>
        </p:blipFill>
        <p:spPr>
          <a:xfrm>
            <a:off x="2004204" y="88684"/>
            <a:ext cx="1707430" cy="1707430"/>
          </a:xfrm>
          <a:prstGeom prst="rect">
            <a:avLst/>
          </a:prstGeom>
        </p:spPr>
      </p:pic>
      <p:sp>
        <p:nvSpPr>
          <p:cNvPr id="30" name="矩形 29">
            <a:hlinkClick r:id="rId9" action="ppaction://hlinksldjump"/>
            <a:extLst>
              <a:ext uri="{FF2B5EF4-FFF2-40B4-BE49-F238E27FC236}">
                <a16:creationId xmlns:a16="http://schemas.microsoft.com/office/drawing/2014/main" id="{ED174B62-49C5-BF52-01B0-D680302CE798}"/>
              </a:ext>
            </a:extLst>
          </p:cNvPr>
          <p:cNvSpPr/>
          <p:nvPr/>
        </p:nvSpPr>
        <p:spPr>
          <a:xfrm>
            <a:off x="2043945" y="95629"/>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EC777541-1AFC-93D6-7E25-FBC085A4C86A}"/>
              </a:ext>
            </a:extLst>
          </p:cNvPr>
          <p:cNvSpPr txBox="1"/>
          <p:nvPr/>
        </p:nvSpPr>
        <p:spPr>
          <a:xfrm>
            <a:off x="767556" y="232443"/>
            <a:ext cx="1614805" cy="369332"/>
          </a:xfrm>
          <a:prstGeom prst="rect">
            <a:avLst/>
          </a:prstGeom>
          <a:noFill/>
        </p:spPr>
        <p:txBody>
          <a:bodyPr wrap="square" rtlCol="0">
            <a:spAutoFit/>
          </a:bodyPr>
          <a:lstStyle/>
          <a:p>
            <a:r>
              <a:rPr lang="en-US" altLang="zh-CN" dirty="0">
                <a:solidFill>
                  <a:schemeClr val="accent2">
                    <a:lumMod val="75000"/>
                  </a:schemeClr>
                </a:solidFill>
              </a:rPr>
              <a:t>Ayer</a:t>
            </a:r>
            <a:r>
              <a:rPr lang="zh-CN" altLang="en-US" dirty="0">
                <a:solidFill>
                  <a:schemeClr val="accent2">
                    <a:lumMod val="75000"/>
                  </a:schemeClr>
                </a:solidFill>
              </a:rPr>
              <a:t>艾尔崔</a:t>
            </a:r>
          </a:p>
        </p:txBody>
      </p:sp>
      <p:sp>
        <p:nvSpPr>
          <p:cNvPr id="34" name="文本框 33">
            <a:extLst>
              <a:ext uri="{FF2B5EF4-FFF2-40B4-BE49-F238E27FC236}">
                <a16:creationId xmlns:a16="http://schemas.microsoft.com/office/drawing/2014/main" id="{B3CDF62A-D26A-3C45-56D0-F9B71D690DE1}"/>
              </a:ext>
            </a:extLst>
          </p:cNvPr>
          <p:cNvSpPr txBox="1"/>
          <p:nvPr/>
        </p:nvSpPr>
        <p:spPr>
          <a:xfrm>
            <a:off x="4177857" y="80611"/>
            <a:ext cx="1614805" cy="369332"/>
          </a:xfrm>
          <a:prstGeom prst="rect">
            <a:avLst/>
          </a:prstGeom>
          <a:noFill/>
        </p:spPr>
        <p:txBody>
          <a:bodyPr wrap="square" rtlCol="0">
            <a:spAutoFit/>
          </a:bodyPr>
          <a:lstStyle/>
          <a:p>
            <a:r>
              <a:rPr lang="zh-CN" altLang="en-US" dirty="0">
                <a:solidFill>
                  <a:schemeClr val="accent2">
                    <a:lumMod val="75000"/>
                  </a:schemeClr>
                </a:solidFill>
              </a:rPr>
              <a:t>宇队</a:t>
            </a:r>
          </a:p>
        </p:txBody>
      </p:sp>
      <p:pic>
        <p:nvPicPr>
          <p:cNvPr id="35" name="图片 22" descr="343435383139313b333633373336333bbcfdcdb7">
            <a:extLst>
              <a:ext uri="{FF2B5EF4-FFF2-40B4-BE49-F238E27FC236}">
                <a16:creationId xmlns:a16="http://schemas.microsoft.com/office/drawing/2014/main" id="{2578913E-C304-F902-F044-A60195F289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6367129" flipH="1" flipV="1">
            <a:off x="2063831" y="5077599"/>
            <a:ext cx="795614" cy="810288"/>
          </a:xfrm>
          <a:prstGeom prst="rect">
            <a:avLst/>
          </a:prstGeom>
        </p:spPr>
      </p:pic>
    </p:spTree>
    <p:custDataLst>
      <p:tags r:id="rId1"/>
    </p:custDataLst>
    <p:extLst>
      <p:ext uri="{BB962C8B-B14F-4D97-AF65-F5344CB8AC3E}">
        <p14:creationId xmlns:p14="http://schemas.microsoft.com/office/powerpoint/2010/main" val="1420532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1457940" y="0"/>
            <a:ext cx="661670" cy="368300"/>
          </a:xfrm>
          <a:prstGeom prst="rect">
            <a:avLst/>
          </a:prstGeom>
          <a:noFill/>
        </p:spPr>
        <p:txBody>
          <a:bodyPr wrap="square" rtlCol="0">
            <a:spAutoFit/>
          </a:bodyPr>
          <a:lstStyle/>
          <a:p>
            <a:r>
              <a:rPr lang="zh-CN" altLang="en-US">
                <a:solidFill>
                  <a:schemeClr val="accent3"/>
                </a:solidFill>
              </a:rPr>
              <a:t> firm</a:t>
            </a:r>
          </a:p>
        </p:txBody>
      </p:sp>
      <p:pic>
        <p:nvPicPr>
          <p:cNvPr id="20" name="图片 19"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703321">
            <a:off x="4037965" y="673100"/>
            <a:ext cx="681355" cy="681355"/>
          </a:xfrm>
          <a:prstGeom prst="rect">
            <a:avLst/>
          </a:prstGeom>
        </p:spPr>
      </p:pic>
      <p:pic>
        <p:nvPicPr>
          <p:cNvPr id="21" name="图片 20"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4860000">
            <a:off x="7173595" y="650875"/>
            <a:ext cx="681355" cy="681355"/>
          </a:xfrm>
          <a:prstGeom prst="rect">
            <a:avLst/>
          </a:prstGeom>
        </p:spPr>
      </p:pic>
      <p:sp>
        <p:nvSpPr>
          <p:cNvPr id="28" name="文本框 27"/>
          <p:cNvSpPr txBox="1"/>
          <p:nvPr/>
        </p:nvSpPr>
        <p:spPr>
          <a:xfrm>
            <a:off x="9068582" y="967610"/>
            <a:ext cx="1185534" cy="369332"/>
          </a:xfrm>
          <a:prstGeom prst="rect">
            <a:avLst/>
          </a:prstGeom>
          <a:noFill/>
        </p:spPr>
        <p:txBody>
          <a:bodyPr wrap="square" rtlCol="0">
            <a:spAutoFit/>
          </a:bodyPr>
          <a:lstStyle/>
          <a:p>
            <a:r>
              <a:rPr lang="zh-CN" altLang="en-US" dirty="0">
                <a:solidFill>
                  <a:schemeClr val="accent3"/>
                </a:solidFill>
                <a:sym typeface="+mn-ea"/>
              </a:rPr>
              <a:t>点燃烟火</a:t>
            </a:r>
            <a:endParaRPr lang="zh-CN" altLang="en-US" dirty="0"/>
          </a:p>
        </p:txBody>
      </p:sp>
      <p:sp>
        <p:nvSpPr>
          <p:cNvPr id="31" name="文本框 30"/>
          <p:cNvSpPr txBox="1"/>
          <p:nvPr/>
        </p:nvSpPr>
        <p:spPr>
          <a:xfrm>
            <a:off x="4035301" y="4006228"/>
            <a:ext cx="697865" cy="369332"/>
          </a:xfrm>
          <a:prstGeom prst="rect">
            <a:avLst/>
          </a:prstGeom>
          <a:noFill/>
        </p:spPr>
        <p:txBody>
          <a:bodyPr wrap="square" rtlCol="0">
            <a:spAutoFit/>
          </a:bodyPr>
          <a:lstStyle/>
          <a:p>
            <a:r>
              <a:rPr lang="zh-CN" altLang="en-US" dirty="0">
                <a:solidFill>
                  <a:schemeClr val="accent3"/>
                </a:solidFill>
              </a:rPr>
              <a:t>小林</a:t>
            </a:r>
          </a:p>
        </p:txBody>
      </p:sp>
      <p:sp>
        <p:nvSpPr>
          <p:cNvPr id="32" name="文本框 31"/>
          <p:cNvSpPr txBox="1"/>
          <p:nvPr/>
        </p:nvSpPr>
        <p:spPr>
          <a:xfrm>
            <a:off x="1272420" y="2528290"/>
            <a:ext cx="771525" cy="646331"/>
          </a:xfrm>
          <a:prstGeom prst="rect">
            <a:avLst/>
          </a:prstGeom>
          <a:noFill/>
        </p:spPr>
        <p:txBody>
          <a:bodyPr wrap="square" rtlCol="0">
            <a:spAutoFit/>
          </a:bodyPr>
          <a:lstStyle/>
          <a:p>
            <a:r>
              <a:rPr lang="zh-CN" altLang="en-US" dirty="0">
                <a:solidFill>
                  <a:schemeClr val="accent3"/>
                </a:solidFill>
              </a:rPr>
              <a:t>早睡晚起</a:t>
            </a:r>
          </a:p>
        </p:txBody>
      </p:sp>
      <p:pic>
        <p:nvPicPr>
          <p:cNvPr id="2" name="图片 1">
            <a:extLst>
              <a:ext uri="{FF2B5EF4-FFF2-40B4-BE49-F238E27FC236}">
                <a16:creationId xmlns:a16="http://schemas.microsoft.com/office/drawing/2014/main" id="{AD7C9945-E8F8-8965-170F-6EBCD3358BAB}"/>
              </a:ext>
            </a:extLst>
          </p:cNvPr>
          <p:cNvPicPr>
            <a:picLocks noChangeAspect="1"/>
          </p:cNvPicPr>
          <p:nvPr/>
        </p:nvPicPr>
        <p:blipFill>
          <a:blip r:embed="rId5"/>
          <a:stretch>
            <a:fillRect/>
          </a:stretch>
        </p:blipFill>
        <p:spPr>
          <a:xfrm>
            <a:off x="3455640" y="4336856"/>
            <a:ext cx="1846004" cy="1841578"/>
          </a:xfrm>
          <a:prstGeom prst="rect">
            <a:avLst/>
          </a:prstGeom>
        </p:spPr>
      </p:pic>
      <p:pic>
        <p:nvPicPr>
          <p:cNvPr id="3" name="图片 2">
            <a:extLst>
              <a:ext uri="{FF2B5EF4-FFF2-40B4-BE49-F238E27FC236}">
                <a16:creationId xmlns:a16="http://schemas.microsoft.com/office/drawing/2014/main" id="{340E1D0A-023D-918A-8747-90D387634393}"/>
              </a:ext>
            </a:extLst>
          </p:cNvPr>
          <p:cNvPicPr>
            <a:picLocks noChangeAspect="1"/>
          </p:cNvPicPr>
          <p:nvPr/>
        </p:nvPicPr>
        <p:blipFill>
          <a:blip r:embed="rId6"/>
          <a:stretch>
            <a:fillRect/>
          </a:stretch>
        </p:blipFill>
        <p:spPr>
          <a:xfrm>
            <a:off x="7512794" y="3911059"/>
            <a:ext cx="1803376" cy="2020696"/>
          </a:xfrm>
          <a:prstGeom prst="rect">
            <a:avLst/>
          </a:prstGeom>
        </p:spPr>
      </p:pic>
      <p:pic>
        <p:nvPicPr>
          <p:cNvPr id="4" name="图片 22" descr="343435383139313b333633373336333bbcfdcdb7">
            <a:extLst>
              <a:ext uri="{FF2B5EF4-FFF2-40B4-BE49-F238E27FC236}">
                <a16:creationId xmlns:a16="http://schemas.microsoft.com/office/drawing/2014/main" id="{807F2150-BA6E-C964-90B2-35F5C7B0BA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777563">
            <a:off x="5984641" y="4648461"/>
            <a:ext cx="1002230" cy="1002230"/>
          </a:xfrm>
          <a:prstGeom prst="rect">
            <a:avLst/>
          </a:prstGeom>
        </p:spPr>
      </p:pic>
      <p:sp>
        <p:nvSpPr>
          <p:cNvPr id="5" name="矩形 4">
            <a:hlinkClick r:id="rId9" action="ppaction://hlinksldjump"/>
            <a:extLst>
              <a:ext uri="{FF2B5EF4-FFF2-40B4-BE49-F238E27FC236}">
                <a16:creationId xmlns:a16="http://schemas.microsoft.com/office/drawing/2014/main" id="{99A6F3E5-24F1-512E-B880-599421788D8F}"/>
              </a:ext>
            </a:extLst>
          </p:cNvPr>
          <p:cNvSpPr/>
          <p:nvPr/>
        </p:nvSpPr>
        <p:spPr>
          <a:xfrm>
            <a:off x="3472098" y="4343400"/>
            <a:ext cx="1846005" cy="1841578"/>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hlinkClick r:id="rId9" action="ppaction://hlinksldjump"/>
            <a:extLst>
              <a:ext uri="{FF2B5EF4-FFF2-40B4-BE49-F238E27FC236}">
                <a16:creationId xmlns:a16="http://schemas.microsoft.com/office/drawing/2014/main" id="{AA2054DA-584B-C050-9EAB-694FC748E2CE}"/>
              </a:ext>
            </a:extLst>
          </p:cNvPr>
          <p:cNvSpPr/>
          <p:nvPr/>
        </p:nvSpPr>
        <p:spPr>
          <a:xfrm>
            <a:off x="7512795" y="3904910"/>
            <a:ext cx="1803376" cy="202069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C7F5F5A9-36CB-C1CD-5A04-293245B10A37}"/>
              </a:ext>
            </a:extLst>
          </p:cNvPr>
          <p:cNvPicPr>
            <a:picLocks noChangeAspect="1"/>
          </p:cNvPicPr>
          <p:nvPr/>
        </p:nvPicPr>
        <p:blipFill>
          <a:blip r:embed="rId10"/>
          <a:stretch>
            <a:fillRect/>
          </a:stretch>
        </p:blipFill>
        <p:spPr>
          <a:xfrm>
            <a:off x="8636036" y="1385216"/>
            <a:ext cx="1927876" cy="1927876"/>
          </a:xfrm>
          <a:prstGeom prst="rect">
            <a:avLst/>
          </a:prstGeom>
        </p:spPr>
      </p:pic>
      <p:sp>
        <p:nvSpPr>
          <p:cNvPr id="9" name="文本框 8">
            <a:extLst>
              <a:ext uri="{FF2B5EF4-FFF2-40B4-BE49-F238E27FC236}">
                <a16:creationId xmlns:a16="http://schemas.microsoft.com/office/drawing/2014/main" id="{848B5703-0F2E-A475-B68E-BBD3B2B458D6}"/>
              </a:ext>
            </a:extLst>
          </p:cNvPr>
          <p:cNvSpPr txBox="1"/>
          <p:nvPr/>
        </p:nvSpPr>
        <p:spPr>
          <a:xfrm>
            <a:off x="9351393" y="4602058"/>
            <a:ext cx="942975" cy="369332"/>
          </a:xfrm>
          <a:prstGeom prst="rect">
            <a:avLst/>
          </a:prstGeom>
          <a:noFill/>
        </p:spPr>
        <p:txBody>
          <a:bodyPr wrap="square" rtlCol="0">
            <a:spAutoFit/>
          </a:bodyPr>
          <a:lstStyle/>
          <a:p>
            <a:r>
              <a:rPr lang="zh-CN" altLang="en-US" dirty="0">
                <a:solidFill>
                  <a:schemeClr val="accent3"/>
                </a:solidFill>
                <a:sym typeface="+mn-ea"/>
              </a:rPr>
              <a:t>万生</a:t>
            </a:r>
            <a:endParaRPr lang="zh-CN" altLang="en-US" dirty="0"/>
          </a:p>
        </p:txBody>
      </p:sp>
      <p:pic>
        <p:nvPicPr>
          <p:cNvPr id="10" name="图片 9">
            <a:extLst>
              <a:ext uri="{FF2B5EF4-FFF2-40B4-BE49-F238E27FC236}">
                <a16:creationId xmlns:a16="http://schemas.microsoft.com/office/drawing/2014/main" id="{ABE44727-DA1A-FA5D-F54C-2882F65D83D6}"/>
              </a:ext>
            </a:extLst>
          </p:cNvPr>
          <p:cNvPicPr>
            <a:picLocks noChangeAspect="1"/>
          </p:cNvPicPr>
          <p:nvPr/>
        </p:nvPicPr>
        <p:blipFill>
          <a:blip r:embed="rId11"/>
          <a:stretch>
            <a:fillRect/>
          </a:stretch>
        </p:blipFill>
        <p:spPr>
          <a:xfrm>
            <a:off x="5128826" y="328242"/>
            <a:ext cx="1839092" cy="1839092"/>
          </a:xfrm>
          <a:prstGeom prst="rect">
            <a:avLst/>
          </a:prstGeom>
        </p:spPr>
      </p:pic>
      <p:sp>
        <p:nvSpPr>
          <p:cNvPr id="11" name="矩形 10">
            <a:hlinkClick r:id="rId9" action="ppaction://hlinksldjump"/>
            <a:extLst>
              <a:ext uri="{FF2B5EF4-FFF2-40B4-BE49-F238E27FC236}">
                <a16:creationId xmlns:a16="http://schemas.microsoft.com/office/drawing/2014/main" id="{50ED4416-FE65-3C49-C47E-230C9A4E8B9B}"/>
              </a:ext>
            </a:extLst>
          </p:cNvPr>
          <p:cNvSpPr/>
          <p:nvPr/>
        </p:nvSpPr>
        <p:spPr>
          <a:xfrm>
            <a:off x="5116924" y="322141"/>
            <a:ext cx="1846003" cy="1839093"/>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hlinkClick r:id="rId9" action="ppaction://hlinksldjump"/>
            <a:extLst>
              <a:ext uri="{FF2B5EF4-FFF2-40B4-BE49-F238E27FC236}">
                <a16:creationId xmlns:a16="http://schemas.microsoft.com/office/drawing/2014/main" id="{85DC2BA5-4838-A2DC-4A3E-110F3AD66A63}"/>
              </a:ext>
            </a:extLst>
          </p:cNvPr>
          <p:cNvSpPr/>
          <p:nvPr/>
        </p:nvSpPr>
        <p:spPr>
          <a:xfrm>
            <a:off x="8636036" y="1379067"/>
            <a:ext cx="1927876" cy="192787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2" descr="343435383139313b333633373336333bbcfdcdb7">
            <a:extLst>
              <a:ext uri="{FF2B5EF4-FFF2-40B4-BE49-F238E27FC236}">
                <a16:creationId xmlns:a16="http://schemas.microsoft.com/office/drawing/2014/main" id="{37ACC47F-C672-EC14-D56A-C8D9890337F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366026">
            <a:off x="9673546" y="3470753"/>
            <a:ext cx="720098" cy="720098"/>
          </a:xfrm>
          <a:prstGeom prst="rect">
            <a:avLst/>
          </a:prstGeom>
        </p:spPr>
      </p:pic>
      <p:pic>
        <p:nvPicPr>
          <p:cNvPr id="26" name="图片 25">
            <a:extLst>
              <a:ext uri="{FF2B5EF4-FFF2-40B4-BE49-F238E27FC236}">
                <a16:creationId xmlns:a16="http://schemas.microsoft.com/office/drawing/2014/main" id="{47128AEA-3F92-85AD-47FA-C875A65CF411}"/>
              </a:ext>
            </a:extLst>
          </p:cNvPr>
          <p:cNvPicPr>
            <a:picLocks noChangeAspect="1"/>
          </p:cNvPicPr>
          <p:nvPr/>
        </p:nvPicPr>
        <p:blipFill>
          <a:blip r:embed="rId12"/>
          <a:stretch>
            <a:fillRect/>
          </a:stretch>
        </p:blipFill>
        <p:spPr>
          <a:xfrm>
            <a:off x="748186" y="3217915"/>
            <a:ext cx="1726887" cy="1726887"/>
          </a:xfrm>
          <a:prstGeom prst="rect">
            <a:avLst/>
          </a:prstGeom>
        </p:spPr>
      </p:pic>
      <p:sp>
        <p:nvSpPr>
          <p:cNvPr id="27" name="矩形 26">
            <a:hlinkClick r:id="rId9" action="ppaction://hlinksldjump"/>
            <a:extLst>
              <a:ext uri="{FF2B5EF4-FFF2-40B4-BE49-F238E27FC236}">
                <a16:creationId xmlns:a16="http://schemas.microsoft.com/office/drawing/2014/main" id="{8F786984-F6A3-22FB-39C3-9F65AED4867F}"/>
              </a:ext>
            </a:extLst>
          </p:cNvPr>
          <p:cNvSpPr/>
          <p:nvPr/>
        </p:nvSpPr>
        <p:spPr>
          <a:xfrm>
            <a:off x="764644" y="3217914"/>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a:extLst>
              <a:ext uri="{FF2B5EF4-FFF2-40B4-BE49-F238E27FC236}">
                <a16:creationId xmlns:a16="http://schemas.microsoft.com/office/drawing/2014/main" id="{F6F1F7D3-6604-2267-8978-CFA0F5FA3252}"/>
              </a:ext>
            </a:extLst>
          </p:cNvPr>
          <p:cNvPicPr>
            <a:picLocks noChangeAspect="1"/>
          </p:cNvPicPr>
          <p:nvPr/>
        </p:nvPicPr>
        <p:blipFill>
          <a:blip r:embed="rId13"/>
          <a:stretch>
            <a:fillRect/>
          </a:stretch>
        </p:blipFill>
        <p:spPr>
          <a:xfrm>
            <a:off x="2004204" y="88684"/>
            <a:ext cx="1707430" cy="1707430"/>
          </a:xfrm>
          <a:prstGeom prst="rect">
            <a:avLst/>
          </a:prstGeom>
        </p:spPr>
      </p:pic>
      <p:sp>
        <p:nvSpPr>
          <p:cNvPr id="30" name="矩形 29">
            <a:hlinkClick r:id="rId9" action="ppaction://hlinksldjump"/>
            <a:extLst>
              <a:ext uri="{FF2B5EF4-FFF2-40B4-BE49-F238E27FC236}">
                <a16:creationId xmlns:a16="http://schemas.microsoft.com/office/drawing/2014/main" id="{ED174B62-49C5-BF52-01B0-D680302CE798}"/>
              </a:ext>
            </a:extLst>
          </p:cNvPr>
          <p:cNvSpPr/>
          <p:nvPr/>
        </p:nvSpPr>
        <p:spPr>
          <a:xfrm>
            <a:off x="2043945" y="95629"/>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EC777541-1AFC-93D6-7E25-FBC085A4C86A}"/>
              </a:ext>
            </a:extLst>
          </p:cNvPr>
          <p:cNvSpPr txBox="1"/>
          <p:nvPr/>
        </p:nvSpPr>
        <p:spPr>
          <a:xfrm>
            <a:off x="767556" y="232443"/>
            <a:ext cx="1614805" cy="369332"/>
          </a:xfrm>
          <a:prstGeom prst="rect">
            <a:avLst/>
          </a:prstGeom>
          <a:noFill/>
        </p:spPr>
        <p:txBody>
          <a:bodyPr wrap="square" rtlCol="0">
            <a:spAutoFit/>
          </a:bodyPr>
          <a:lstStyle/>
          <a:p>
            <a:r>
              <a:rPr lang="en-US" altLang="zh-CN" dirty="0">
                <a:solidFill>
                  <a:schemeClr val="accent2">
                    <a:lumMod val="75000"/>
                  </a:schemeClr>
                </a:solidFill>
              </a:rPr>
              <a:t>Ayer</a:t>
            </a:r>
            <a:r>
              <a:rPr lang="zh-CN" altLang="en-US" dirty="0">
                <a:solidFill>
                  <a:schemeClr val="accent2">
                    <a:lumMod val="75000"/>
                  </a:schemeClr>
                </a:solidFill>
              </a:rPr>
              <a:t>艾尔崔</a:t>
            </a:r>
          </a:p>
        </p:txBody>
      </p:sp>
      <p:sp>
        <p:nvSpPr>
          <p:cNvPr id="34" name="文本框 33">
            <a:extLst>
              <a:ext uri="{FF2B5EF4-FFF2-40B4-BE49-F238E27FC236}">
                <a16:creationId xmlns:a16="http://schemas.microsoft.com/office/drawing/2014/main" id="{B3CDF62A-D26A-3C45-56D0-F9B71D690DE1}"/>
              </a:ext>
            </a:extLst>
          </p:cNvPr>
          <p:cNvSpPr txBox="1"/>
          <p:nvPr/>
        </p:nvSpPr>
        <p:spPr>
          <a:xfrm>
            <a:off x="4177857" y="80611"/>
            <a:ext cx="1614805" cy="369332"/>
          </a:xfrm>
          <a:prstGeom prst="rect">
            <a:avLst/>
          </a:prstGeom>
          <a:noFill/>
        </p:spPr>
        <p:txBody>
          <a:bodyPr wrap="square" rtlCol="0">
            <a:spAutoFit/>
          </a:bodyPr>
          <a:lstStyle/>
          <a:p>
            <a:r>
              <a:rPr lang="zh-CN" altLang="en-US" dirty="0">
                <a:solidFill>
                  <a:schemeClr val="accent2">
                    <a:lumMod val="75000"/>
                  </a:schemeClr>
                </a:solidFill>
              </a:rPr>
              <a:t>宇队</a:t>
            </a:r>
          </a:p>
        </p:txBody>
      </p:sp>
      <p:pic>
        <p:nvPicPr>
          <p:cNvPr id="35" name="图片 22" descr="343435383139313b333633373336333bbcfdcdb7">
            <a:extLst>
              <a:ext uri="{FF2B5EF4-FFF2-40B4-BE49-F238E27FC236}">
                <a16:creationId xmlns:a16="http://schemas.microsoft.com/office/drawing/2014/main" id="{2578913E-C304-F902-F044-A60195F289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6367129" flipH="1" flipV="1">
            <a:off x="2063831" y="5077599"/>
            <a:ext cx="795614" cy="810288"/>
          </a:xfrm>
          <a:prstGeom prst="rect">
            <a:avLst/>
          </a:prstGeom>
        </p:spPr>
      </p:pic>
    </p:spTree>
    <p:custDataLst>
      <p:tags r:id="rId1"/>
    </p:custDataLst>
    <p:extLst>
      <p:ext uri="{BB962C8B-B14F-4D97-AF65-F5344CB8AC3E}">
        <p14:creationId xmlns:p14="http://schemas.microsoft.com/office/powerpoint/2010/main" val="1597659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grpId="0" nodeType="clickEffect">
                                  <p:stCondLst>
                                    <p:cond delay="0"/>
                                  </p:stCondLst>
                                  <p:childTnLst>
                                    <p:animEffect transition="out" filter="barn(inVertical)">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1457940" y="0"/>
            <a:ext cx="661670" cy="368300"/>
          </a:xfrm>
          <a:prstGeom prst="rect">
            <a:avLst/>
          </a:prstGeom>
          <a:noFill/>
        </p:spPr>
        <p:txBody>
          <a:bodyPr wrap="square" rtlCol="0">
            <a:spAutoFit/>
          </a:bodyPr>
          <a:lstStyle/>
          <a:p>
            <a:r>
              <a:rPr lang="zh-CN" altLang="en-US">
                <a:solidFill>
                  <a:schemeClr val="accent3"/>
                </a:solidFill>
              </a:rPr>
              <a:t> firm</a:t>
            </a:r>
          </a:p>
        </p:txBody>
      </p:sp>
      <p:pic>
        <p:nvPicPr>
          <p:cNvPr id="20" name="图片 19"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3703321">
            <a:off x="4037965" y="673100"/>
            <a:ext cx="681355" cy="681355"/>
          </a:xfrm>
          <a:prstGeom prst="rect">
            <a:avLst/>
          </a:prstGeom>
        </p:spPr>
      </p:pic>
      <p:pic>
        <p:nvPicPr>
          <p:cNvPr id="21" name="图片 20" descr="343435383139313b333633373336363bbcfdcdb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4860000">
            <a:off x="7173595" y="650875"/>
            <a:ext cx="681355" cy="681355"/>
          </a:xfrm>
          <a:prstGeom prst="rect">
            <a:avLst/>
          </a:prstGeom>
        </p:spPr>
      </p:pic>
      <p:sp>
        <p:nvSpPr>
          <p:cNvPr id="28" name="文本框 27"/>
          <p:cNvSpPr txBox="1"/>
          <p:nvPr/>
        </p:nvSpPr>
        <p:spPr>
          <a:xfrm>
            <a:off x="9068582" y="967610"/>
            <a:ext cx="1185534" cy="369332"/>
          </a:xfrm>
          <a:prstGeom prst="rect">
            <a:avLst/>
          </a:prstGeom>
          <a:noFill/>
        </p:spPr>
        <p:txBody>
          <a:bodyPr wrap="square" rtlCol="0">
            <a:spAutoFit/>
          </a:bodyPr>
          <a:lstStyle/>
          <a:p>
            <a:r>
              <a:rPr lang="zh-CN" altLang="en-US" dirty="0">
                <a:solidFill>
                  <a:schemeClr val="accent3"/>
                </a:solidFill>
                <a:sym typeface="+mn-ea"/>
              </a:rPr>
              <a:t>点燃烟火</a:t>
            </a:r>
            <a:endParaRPr lang="zh-CN" altLang="en-US" dirty="0"/>
          </a:p>
        </p:txBody>
      </p:sp>
      <p:sp>
        <p:nvSpPr>
          <p:cNvPr id="31" name="文本框 30"/>
          <p:cNvSpPr txBox="1"/>
          <p:nvPr/>
        </p:nvSpPr>
        <p:spPr>
          <a:xfrm>
            <a:off x="4035301" y="4006228"/>
            <a:ext cx="697865" cy="369332"/>
          </a:xfrm>
          <a:prstGeom prst="rect">
            <a:avLst/>
          </a:prstGeom>
          <a:noFill/>
        </p:spPr>
        <p:txBody>
          <a:bodyPr wrap="square" rtlCol="0">
            <a:spAutoFit/>
          </a:bodyPr>
          <a:lstStyle/>
          <a:p>
            <a:r>
              <a:rPr lang="zh-CN" altLang="en-US" dirty="0">
                <a:solidFill>
                  <a:schemeClr val="accent3"/>
                </a:solidFill>
              </a:rPr>
              <a:t>小林</a:t>
            </a:r>
          </a:p>
        </p:txBody>
      </p:sp>
      <p:sp>
        <p:nvSpPr>
          <p:cNvPr id="32" name="文本框 31"/>
          <p:cNvSpPr txBox="1"/>
          <p:nvPr/>
        </p:nvSpPr>
        <p:spPr>
          <a:xfrm>
            <a:off x="1272420" y="2528290"/>
            <a:ext cx="771525" cy="646331"/>
          </a:xfrm>
          <a:prstGeom prst="rect">
            <a:avLst/>
          </a:prstGeom>
          <a:noFill/>
        </p:spPr>
        <p:txBody>
          <a:bodyPr wrap="square" rtlCol="0">
            <a:spAutoFit/>
          </a:bodyPr>
          <a:lstStyle/>
          <a:p>
            <a:r>
              <a:rPr lang="zh-CN" altLang="en-US" dirty="0">
                <a:solidFill>
                  <a:schemeClr val="accent3"/>
                </a:solidFill>
              </a:rPr>
              <a:t>早睡晚起</a:t>
            </a:r>
          </a:p>
        </p:txBody>
      </p:sp>
      <p:pic>
        <p:nvPicPr>
          <p:cNvPr id="2" name="图片 1">
            <a:extLst>
              <a:ext uri="{FF2B5EF4-FFF2-40B4-BE49-F238E27FC236}">
                <a16:creationId xmlns:a16="http://schemas.microsoft.com/office/drawing/2014/main" id="{AD7C9945-E8F8-8965-170F-6EBCD3358BAB}"/>
              </a:ext>
            </a:extLst>
          </p:cNvPr>
          <p:cNvPicPr>
            <a:picLocks noChangeAspect="1"/>
          </p:cNvPicPr>
          <p:nvPr/>
        </p:nvPicPr>
        <p:blipFill>
          <a:blip r:embed="rId5"/>
          <a:stretch>
            <a:fillRect/>
          </a:stretch>
        </p:blipFill>
        <p:spPr>
          <a:xfrm>
            <a:off x="3455640" y="4336856"/>
            <a:ext cx="1846004" cy="1841578"/>
          </a:xfrm>
          <a:prstGeom prst="rect">
            <a:avLst/>
          </a:prstGeom>
        </p:spPr>
      </p:pic>
      <p:pic>
        <p:nvPicPr>
          <p:cNvPr id="3" name="图片 2">
            <a:extLst>
              <a:ext uri="{FF2B5EF4-FFF2-40B4-BE49-F238E27FC236}">
                <a16:creationId xmlns:a16="http://schemas.microsoft.com/office/drawing/2014/main" id="{340E1D0A-023D-918A-8747-90D387634393}"/>
              </a:ext>
            </a:extLst>
          </p:cNvPr>
          <p:cNvPicPr>
            <a:picLocks noChangeAspect="1"/>
          </p:cNvPicPr>
          <p:nvPr/>
        </p:nvPicPr>
        <p:blipFill>
          <a:blip r:embed="rId6"/>
          <a:stretch>
            <a:fillRect/>
          </a:stretch>
        </p:blipFill>
        <p:spPr>
          <a:xfrm>
            <a:off x="7512794" y="3911059"/>
            <a:ext cx="1803376" cy="2020696"/>
          </a:xfrm>
          <a:prstGeom prst="rect">
            <a:avLst/>
          </a:prstGeom>
        </p:spPr>
      </p:pic>
      <p:pic>
        <p:nvPicPr>
          <p:cNvPr id="4" name="图片 22" descr="343435383139313b333633373336333bbcfdcdb7">
            <a:extLst>
              <a:ext uri="{FF2B5EF4-FFF2-40B4-BE49-F238E27FC236}">
                <a16:creationId xmlns:a16="http://schemas.microsoft.com/office/drawing/2014/main" id="{807F2150-BA6E-C964-90B2-35F5C7B0BA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777563">
            <a:off x="5984641" y="4648461"/>
            <a:ext cx="1002230" cy="1002230"/>
          </a:xfrm>
          <a:prstGeom prst="rect">
            <a:avLst/>
          </a:prstGeom>
        </p:spPr>
      </p:pic>
      <p:sp>
        <p:nvSpPr>
          <p:cNvPr id="5" name="矩形 4">
            <a:hlinkClick r:id="rId9" action="ppaction://hlinksldjump"/>
            <a:extLst>
              <a:ext uri="{FF2B5EF4-FFF2-40B4-BE49-F238E27FC236}">
                <a16:creationId xmlns:a16="http://schemas.microsoft.com/office/drawing/2014/main" id="{99A6F3E5-24F1-512E-B880-599421788D8F}"/>
              </a:ext>
            </a:extLst>
          </p:cNvPr>
          <p:cNvSpPr/>
          <p:nvPr/>
        </p:nvSpPr>
        <p:spPr>
          <a:xfrm>
            <a:off x="3472098" y="4343400"/>
            <a:ext cx="1846005" cy="1841578"/>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hlinkClick r:id="rId9" action="ppaction://hlinksldjump"/>
            <a:extLst>
              <a:ext uri="{FF2B5EF4-FFF2-40B4-BE49-F238E27FC236}">
                <a16:creationId xmlns:a16="http://schemas.microsoft.com/office/drawing/2014/main" id="{AA2054DA-584B-C050-9EAB-694FC748E2CE}"/>
              </a:ext>
            </a:extLst>
          </p:cNvPr>
          <p:cNvSpPr/>
          <p:nvPr/>
        </p:nvSpPr>
        <p:spPr>
          <a:xfrm>
            <a:off x="7512795" y="3904910"/>
            <a:ext cx="1803376" cy="202069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C7F5F5A9-36CB-C1CD-5A04-293245B10A37}"/>
              </a:ext>
            </a:extLst>
          </p:cNvPr>
          <p:cNvPicPr>
            <a:picLocks noChangeAspect="1"/>
          </p:cNvPicPr>
          <p:nvPr/>
        </p:nvPicPr>
        <p:blipFill>
          <a:blip r:embed="rId10"/>
          <a:stretch>
            <a:fillRect/>
          </a:stretch>
        </p:blipFill>
        <p:spPr>
          <a:xfrm>
            <a:off x="8636036" y="1385216"/>
            <a:ext cx="1927876" cy="1927876"/>
          </a:xfrm>
          <a:prstGeom prst="rect">
            <a:avLst/>
          </a:prstGeom>
        </p:spPr>
      </p:pic>
      <p:sp>
        <p:nvSpPr>
          <p:cNvPr id="9" name="文本框 8">
            <a:extLst>
              <a:ext uri="{FF2B5EF4-FFF2-40B4-BE49-F238E27FC236}">
                <a16:creationId xmlns:a16="http://schemas.microsoft.com/office/drawing/2014/main" id="{848B5703-0F2E-A475-B68E-BBD3B2B458D6}"/>
              </a:ext>
            </a:extLst>
          </p:cNvPr>
          <p:cNvSpPr txBox="1"/>
          <p:nvPr/>
        </p:nvSpPr>
        <p:spPr>
          <a:xfrm>
            <a:off x="9351393" y="4602058"/>
            <a:ext cx="942975" cy="369332"/>
          </a:xfrm>
          <a:prstGeom prst="rect">
            <a:avLst/>
          </a:prstGeom>
          <a:noFill/>
        </p:spPr>
        <p:txBody>
          <a:bodyPr wrap="square" rtlCol="0">
            <a:spAutoFit/>
          </a:bodyPr>
          <a:lstStyle/>
          <a:p>
            <a:r>
              <a:rPr lang="zh-CN" altLang="en-US" dirty="0">
                <a:solidFill>
                  <a:schemeClr val="accent3"/>
                </a:solidFill>
                <a:sym typeface="+mn-ea"/>
              </a:rPr>
              <a:t>万生</a:t>
            </a:r>
            <a:endParaRPr lang="zh-CN" altLang="en-US" dirty="0"/>
          </a:p>
        </p:txBody>
      </p:sp>
      <p:pic>
        <p:nvPicPr>
          <p:cNvPr id="10" name="图片 9">
            <a:extLst>
              <a:ext uri="{FF2B5EF4-FFF2-40B4-BE49-F238E27FC236}">
                <a16:creationId xmlns:a16="http://schemas.microsoft.com/office/drawing/2014/main" id="{ABE44727-DA1A-FA5D-F54C-2882F65D83D6}"/>
              </a:ext>
            </a:extLst>
          </p:cNvPr>
          <p:cNvPicPr>
            <a:picLocks noChangeAspect="1"/>
          </p:cNvPicPr>
          <p:nvPr/>
        </p:nvPicPr>
        <p:blipFill>
          <a:blip r:embed="rId11"/>
          <a:stretch>
            <a:fillRect/>
          </a:stretch>
        </p:blipFill>
        <p:spPr>
          <a:xfrm>
            <a:off x="5128826" y="328242"/>
            <a:ext cx="1839092" cy="1839092"/>
          </a:xfrm>
          <a:prstGeom prst="rect">
            <a:avLst/>
          </a:prstGeom>
        </p:spPr>
      </p:pic>
      <p:sp>
        <p:nvSpPr>
          <p:cNvPr id="11" name="矩形 10">
            <a:hlinkClick r:id="rId9" action="ppaction://hlinksldjump"/>
            <a:extLst>
              <a:ext uri="{FF2B5EF4-FFF2-40B4-BE49-F238E27FC236}">
                <a16:creationId xmlns:a16="http://schemas.microsoft.com/office/drawing/2014/main" id="{50ED4416-FE65-3C49-C47E-230C9A4E8B9B}"/>
              </a:ext>
            </a:extLst>
          </p:cNvPr>
          <p:cNvSpPr/>
          <p:nvPr/>
        </p:nvSpPr>
        <p:spPr>
          <a:xfrm>
            <a:off x="5116924" y="322141"/>
            <a:ext cx="1846003" cy="1839093"/>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hlinkClick r:id="rId9" action="ppaction://hlinksldjump"/>
            <a:extLst>
              <a:ext uri="{FF2B5EF4-FFF2-40B4-BE49-F238E27FC236}">
                <a16:creationId xmlns:a16="http://schemas.microsoft.com/office/drawing/2014/main" id="{85DC2BA5-4838-A2DC-4A3E-110F3AD66A63}"/>
              </a:ext>
            </a:extLst>
          </p:cNvPr>
          <p:cNvSpPr/>
          <p:nvPr/>
        </p:nvSpPr>
        <p:spPr>
          <a:xfrm>
            <a:off x="8636036" y="1379067"/>
            <a:ext cx="1927876" cy="1927876"/>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2" descr="343435383139313b333633373336333bbcfdcdb7">
            <a:extLst>
              <a:ext uri="{FF2B5EF4-FFF2-40B4-BE49-F238E27FC236}">
                <a16:creationId xmlns:a16="http://schemas.microsoft.com/office/drawing/2014/main" id="{37ACC47F-C672-EC14-D56A-C8D9890337F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2366026">
            <a:off x="9673546" y="3470753"/>
            <a:ext cx="720098" cy="720098"/>
          </a:xfrm>
          <a:prstGeom prst="rect">
            <a:avLst/>
          </a:prstGeom>
        </p:spPr>
      </p:pic>
      <p:pic>
        <p:nvPicPr>
          <p:cNvPr id="26" name="图片 25">
            <a:extLst>
              <a:ext uri="{FF2B5EF4-FFF2-40B4-BE49-F238E27FC236}">
                <a16:creationId xmlns:a16="http://schemas.microsoft.com/office/drawing/2014/main" id="{47128AEA-3F92-85AD-47FA-C875A65CF411}"/>
              </a:ext>
            </a:extLst>
          </p:cNvPr>
          <p:cNvPicPr>
            <a:picLocks noChangeAspect="1"/>
          </p:cNvPicPr>
          <p:nvPr/>
        </p:nvPicPr>
        <p:blipFill>
          <a:blip r:embed="rId12"/>
          <a:stretch>
            <a:fillRect/>
          </a:stretch>
        </p:blipFill>
        <p:spPr>
          <a:xfrm>
            <a:off x="748186" y="3217915"/>
            <a:ext cx="1726887" cy="1726887"/>
          </a:xfrm>
          <a:prstGeom prst="rect">
            <a:avLst/>
          </a:prstGeom>
        </p:spPr>
      </p:pic>
      <p:sp>
        <p:nvSpPr>
          <p:cNvPr id="27" name="矩形 26">
            <a:hlinkClick r:id="rId9" action="ppaction://hlinksldjump"/>
            <a:extLst>
              <a:ext uri="{FF2B5EF4-FFF2-40B4-BE49-F238E27FC236}">
                <a16:creationId xmlns:a16="http://schemas.microsoft.com/office/drawing/2014/main" id="{8F786984-F6A3-22FB-39C3-9F65AED4867F}"/>
              </a:ext>
            </a:extLst>
          </p:cNvPr>
          <p:cNvSpPr/>
          <p:nvPr/>
        </p:nvSpPr>
        <p:spPr>
          <a:xfrm>
            <a:off x="764644" y="3217914"/>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a:extLst>
              <a:ext uri="{FF2B5EF4-FFF2-40B4-BE49-F238E27FC236}">
                <a16:creationId xmlns:a16="http://schemas.microsoft.com/office/drawing/2014/main" id="{F6F1F7D3-6604-2267-8978-CFA0F5FA3252}"/>
              </a:ext>
            </a:extLst>
          </p:cNvPr>
          <p:cNvPicPr>
            <a:picLocks noChangeAspect="1"/>
          </p:cNvPicPr>
          <p:nvPr/>
        </p:nvPicPr>
        <p:blipFill>
          <a:blip r:embed="rId13"/>
          <a:stretch>
            <a:fillRect/>
          </a:stretch>
        </p:blipFill>
        <p:spPr>
          <a:xfrm>
            <a:off x="2004204" y="88684"/>
            <a:ext cx="1707430" cy="1707430"/>
          </a:xfrm>
          <a:prstGeom prst="rect">
            <a:avLst/>
          </a:prstGeom>
        </p:spPr>
      </p:pic>
      <p:sp>
        <p:nvSpPr>
          <p:cNvPr id="30" name="矩形 29">
            <a:hlinkClick r:id="rId9" action="ppaction://hlinksldjump"/>
            <a:extLst>
              <a:ext uri="{FF2B5EF4-FFF2-40B4-BE49-F238E27FC236}">
                <a16:creationId xmlns:a16="http://schemas.microsoft.com/office/drawing/2014/main" id="{ED174B62-49C5-BF52-01B0-D680302CE798}"/>
              </a:ext>
            </a:extLst>
          </p:cNvPr>
          <p:cNvSpPr/>
          <p:nvPr/>
        </p:nvSpPr>
        <p:spPr>
          <a:xfrm>
            <a:off x="2043945" y="95629"/>
            <a:ext cx="1726887" cy="1726887"/>
          </a:xfrm>
          <a:prstGeom prst="rect">
            <a:avLst/>
          </a:prstGeom>
          <a:solidFill>
            <a:schemeClr val="tx2">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EC777541-1AFC-93D6-7E25-FBC085A4C86A}"/>
              </a:ext>
            </a:extLst>
          </p:cNvPr>
          <p:cNvSpPr txBox="1"/>
          <p:nvPr/>
        </p:nvSpPr>
        <p:spPr>
          <a:xfrm>
            <a:off x="767556" y="232443"/>
            <a:ext cx="1614805" cy="369332"/>
          </a:xfrm>
          <a:prstGeom prst="rect">
            <a:avLst/>
          </a:prstGeom>
          <a:noFill/>
        </p:spPr>
        <p:txBody>
          <a:bodyPr wrap="square" rtlCol="0">
            <a:spAutoFit/>
          </a:bodyPr>
          <a:lstStyle/>
          <a:p>
            <a:r>
              <a:rPr lang="en-US" altLang="zh-CN" dirty="0">
                <a:solidFill>
                  <a:schemeClr val="accent2">
                    <a:lumMod val="75000"/>
                  </a:schemeClr>
                </a:solidFill>
              </a:rPr>
              <a:t>Ayer</a:t>
            </a:r>
            <a:r>
              <a:rPr lang="zh-CN" altLang="en-US" dirty="0">
                <a:solidFill>
                  <a:schemeClr val="accent2">
                    <a:lumMod val="75000"/>
                  </a:schemeClr>
                </a:solidFill>
              </a:rPr>
              <a:t>艾尔崔</a:t>
            </a:r>
          </a:p>
        </p:txBody>
      </p:sp>
      <p:sp>
        <p:nvSpPr>
          <p:cNvPr id="34" name="文本框 33">
            <a:extLst>
              <a:ext uri="{FF2B5EF4-FFF2-40B4-BE49-F238E27FC236}">
                <a16:creationId xmlns:a16="http://schemas.microsoft.com/office/drawing/2014/main" id="{B3CDF62A-D26A-3C45-56D0-F9B71D690DE1}"/>
              </a:ext>
            </a:extLst>
          </p:cNvPr>
          <p:cNvSpPr txBox="1"/>
          <p:nvPr/>
        </p:nvSpPr>
        <p:spPr>
          <a:xfrm>
            <a:off x="4177857" y="80611"/>
            <a:ext cx="1614805" cy="369332"/>
          </a:xfrm>
          <a:prstGeom prst="rect">
            <a:avLst/>
          </a:prstGeom>
          <a:noFill/>
        </p:spPr>
        <p:txBody>
          <a:bodyPr wrap="square" rtlCol="0">
            <a:spAutoFit/>
          </a:bodyPr>
          <a:lstStyle/>
          <a:p>
            <a:r>
              <a:rPr lang="zh-CN" altLang="en-US" dirty="0">
                <a:solidFill>
                  <a:schemeClr val="accent2">
                    <a:lumMod val="75000"/>
                  </a:schemeClr>
                </a:solidFill>
              </a:rPr>
              <a:t>宇队</a:t>
            </a:r>
          </a:p>
        </p:txBody>
      </p:sp>
      <p:pic>
        <p:nvPicPr>
          <p:cNvPr id="35" name="图片 22" descr="343435383139313b333633373336333bbcfdcdb7">
            <a:extLst>
              <a:ext uri="{FF2B5EF4-FFF2-40B4-BE49-F238E27FC236}">
                <a16:creationId xmlns:a16="http://schemas.microsoft.com/office/drawing/2014/main" id="{2578913E-C304-F902-F044-A60195F289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6367129" flipH="1" flipV="1">
            <a:off x="2063831" y="5077599"/>
            <a:ext cx="795614" cy="810288"/>
          </a:xfrm>
          <a:prstGeom prst="rect">
            <a:avLst/>
          </a:prstGeom>
        </p:spPr>
      </p:pic>
    </p:spTree>
    <p:custDataLst>
      <p:tags r:id="rId1"/>
    </p:custDataLst>
    <p:extLst>
      <p:ext uri="{BB962C8B-B14F-4D97-AF65-F5344CB8AC3E}">
        <p14:creationId xmlns:p14="http://schemas.microsoft.com/office/powerpoint/2010/main" val="1219169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27"/>
                                        </p:tgtEl>
                                        <p:attrNameLst>
                                          <p:attrName>ppt_w</p:attrName>
                                        </p:attrNameLst>
                                      </p:cBhvr>
                                      <p:tavLst>
                                        <p:tav tm="0">
                                          <p:val>
                                            <p:strVal val="ppt_w"/>
                                          </p:val>
                                        </p:tav>
                                        <p:tav tm="100000">
                                          <p:val>
                                            <p:fltVal val="0"/>
                                          </p:val>
                                        </p:tav>
                                      </p:tavLst>
                                    </p:anim>
                                    <p:anim calcmode="lin" valueType="num">
                                      <p:cBhvr>
                                        <p:cTn id="7" dur="500"/>
                                        <p:tgtEl>
                                          <p:spTgt spid="27"/>
                                        </p:tgtEl>
                                        <p:attrNameLst>
                                          <p:attrName>ppt_h</p:attrName>
                                        </p:attrNameLst>
                                      </p:cBhvr>
                                      <p:tavLst>
                                        <p:tav tm="0">
                                          <p:val>
                                            <p:strVal val="ppt_h"/>
                                          </p:val>
                                        </p:tav>
                                        <p:tav tm="100000">
                                          <p:val>
                                            <p:fltVal val="0"/>
                                          </p:val>
                                        </p:tav>
                                      </p:tavLst>
                                    </p:anim>
                                    <p:animEffect transition="out" filter="fade">
                                      <p:cBhvr>
                                        <p:cTn id="8" dur="500"/>
                                        <p:tgtEl>
                                          <p:spTgt spid="27"/>
                                        </p:tgtEl>
                                      </p:cBhvr>
                                    </p:animEffect>
                                    <p:set>
                                      <p:cBhvr>
                                        <p:cTn id="9" dur="1" fill="hold">
                                          <p:stCondLst>
                                            <p:cond delay="499"/>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8E908E2-CFC1-FBA3-6588-111F68031BF3}"/>
              </a:ext>
            </a:extLst>
          </p:cNvPr>
          <p:cNvSpPr txBox="1"/>
          <p:nvPr/>
        </p:nvSpPr>
        <p:spPr>
          <a:xfrm>
            <a:off x="3048802" y="61253"/>
            <a:ext cx="6097604" cy="6740307"/>
          </a:xfrm>
          <a:prstGeom prst="rect">
            <a:avLst/>
          </a:prstGeom>
          <a:noFill/>
        </p:spPr>
        <p:txBody>
          <a:bodyPr wrap="square">
            <a:spAutoFit/>
          </a:bodyPr>
          <a:lstStyle/>
          <a:p>
            <a:r>
              <a:rPr lang="zh-CN" altLang="en-US" dirty="0"/>
              <a:t>总结：</a:t>
            </a:r>
          </a:p>
          <a:p>
            <a:r>
              <a:rPr lang="zh-CN" altLang="en-US" dirty="0"/>
              <a:t>通过这为期一个月的学习和小组合作做项目，有一种喜忧参半的感觉。</a:t>
            </a:r>
          </a:p>
          <a:p>
            <a:r>
              <a:rPr lang="zh-CN" altLang="en-US" dirty="0"/>
              <a:t>喜于学会了很多基础知识、体会了项目的完整流程、完成了第一次项目.......</a:t>
            </a:r>
          </a:p>
          <a:p>
            <a:r>
              <a:rPr lang="zh-CN" altLang="en-US" dirty="0"/>
              <a:t>忧于不会安排自己的时间、组员平均积极性不高、个人技术不满意......</a:t>
            </a:r>
          </a:p>
          <a:p>
            <a:r>
              <a:rPr lang="zh-CN" altLang="en-US" dirty="0"/>
              <a:t>虽然我参与了项目的每个流程（从可行性分析到需求文档、功能流程图、产品原型图；从设计架构到编写、整合代码再到答辩）</a:t>
            </a:r>
          </a:p>
          <a:p>
            <a:r>
              <a:rPr lang="zh-CN" altLang="en-US" dirty="0"/>
              <a:t>但是我觉得平均质量不高，还有很多东西不会，也经常犯低级错误。</a:t>
            </a:r>
          </a:p>
          <a:p>
            <a:r>
              <a:rPr lang="zh-CN" altLang="en-US" dirty="0"/>
              <a:t>好在我深刻的感受到实践的力量，想起了初中学的《孙权劝学》中的“士别三日，即更刮目相待”。</a:t>
            </a:r>
          </a:p>
          <a:p>
            <a:r>
              <a:rPr lang="zh-CN" altLang="en-US" dirty="0"/>
              <a:t>期待下次项目。</a:t>
            </a:r>
          </a:p>
          <a:p>
            <a:endParaRPr lang="zh-CN" altLang="en-US" dirty="0"/>
          </a:p>
          <a:p>
            <a:r>
              <a:rPr lang="zh-CN" altLang="en-US" dirty="0"/>
              <a:t>接下来的学习计划：</a:t>
            </a:r>
          </a:p>
          <a:p>
            <a:r>
              <a:rPr lang="zh-CN" altLang="en-US" dirty="0"/>
              <a:t>到8月25号前，学完（尽力学会）翁凯的课的内容。</a:t>
            </a:r>
          </a:p>
          <a:p>
            <a:r>
              <a:rPr lang="zh-CN" altLang="en-US" dirty="0"/>
              <a:t>到下次项目开始前，尽力尽全的理解《C Primer Plus》的内容。</a:t>
            </a:r>
          </a:p>
          <a:p>
            <a:endParaRPr lang="zh-CN" altLang="en-US" dirty="0"/>
          </a:p>
          <a:p>
            <a:r>
              <a:rPr lang="zh-CN" altLang="en-US" dirty="0"/>
              <a:t>接下来的项目计划：</a:t>
            </a:r>
          </a:p>
          <a:p>
            <a:r>
              <a:rPr lang="zh-CN" altLang="en-US" dirty="0"/>
              <a:t>可能要用到控制台、easyx。</a:t>
            </a:r>
          </a:p>
          <a:p>
            <a:r>
              <a:rPr lang="zh-CN" altLang="en-US" dirty="0"/>
              <a:t>继续学习巩固控制台和easyx。</a:t>
            </a:r>
          </a:p>
        </p:txBody>
      </p:sp>
      <p:sp>
        <p:nvSpPr>
          <p:cNvPr id="5" name="文本框 4">
            <a:extLst>
              <a:ext uri="{FF2B5EF4-FFF2-40B4-BE49-F238E27FC236}">
                <a16:creationId xmlns:a16="http://schemas.microsoft.com/office/drawing/2014/main" id="{AC2498C6-A46E-F955-162D-C555F9A15C57}"/>
              </a:ext>
            </a:extLst>
          </p:cNvPr>
          <p:cNvSpPr txBox="1"/>
          <p:nvPr/>
        </p:nvSpPr>
        <p:spPr>
          <a:xfrm>
            <a:off x="209349" y="56440"/>
            <a:ext cx="6097604" cy="769441"/>
          </a:xfrm>
          <a:prstGeom prst="rect">
            <a:avLst/>
          </a:prstGeom>
          <a:noFill/>
        </p:spPr>
        <p:txBody>
          <a:bodyPr wrap="square">
            <a:spAutoFit/>
          </a:bodyPr>
          <a:lstStyle/>
          <a:p>
            <a:r>
              <a:rPr lang="zh-CN" altLang="en-US" sz="4400" dirty="0"/>
              <a:t>宇队</a:t>
            </a:r>
          </a:p>
        </p:txBody>
      </p:sp>
      <p:pic>
        <p:nvPicPr>
          <p:cNvPr id="9" name="图片 8">
            <a:extLst>
              <a:ext uri="{FF2B5EF4-FFF2-40B4-BE49-F238E27FC236}">
                <a16:creationId xmlns:a16="http://schemas.microsoft.com/office/drawing/2014/main" id="{840104F6-7CAB-31A3-74A4-946AA32C27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43789"/>
            <a:ext cx="2665396" cy="2632510"/>
          </a:xfrm>
          <a:prstGeom prst="rect">
            <a:avLst/>
          </a:prstGeom>
        </p:spPr>
      </p:pic>
    </p:spTree>
    <p:extLst>
      <p:ext uri="{BB962C8B-B14F-4D97-AF65-F5344CB8AC3E}">
        <p14:creationId xmlns:p14="http://schemas.microsoft.com/office/powerpoint/2010/main" val="2638300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8E908E2-CFC1-FBA3-6588-111F68031BF3}"/>
              </a:ext>
            </a:extLst>
          </p:cNvPr>
          <p:cNvSpPr txBox="1"/>
          <p:nvPr/>
        </p:nvSpPr>
        <p:spPr>
          <a:xfrm>
            <a:off x="3048802" y="61253"/>
            <a:ext cx="6097604" cy="6555641"/>
          </a:xfrm>
          <a:prstGeom prst="rect">
            <a:avLst/>
          </a:prstGeom>
          <a:noFill/>
        </p:spPr>
        <p:txBody>
          <a:bodyPr wrap="square">
            <a:spAutoFit/>
          </a:bodyPr>
          <a:lstStyle/>
          <a:p>
            <a:pPr algn="just"/>
            <a:r>
              <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rPr>
              <a:t>个人总结：第一次参与项目开发了解了需求文档、产品流程图和原型图、项目架构等内容，在项目期间学习到了很多知识，也认识到了自己基础知识的薄弱，认识到开发项目不仅仅是写代码那么简单，需要小组之间协同合作，考虑到每个功能和细节。接下来要继续学习提高自己的编程能力，期待下一次项目。</a:t>
            </a:r>
          </a:p>
          <a:p>
            <a:pPr algn="just"/>
            <a:r>
              <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rPr>
              <a:t>规划：接下来一段时间，在慕课学完</a:t>
            </a:r>
            <a:r>
              <a:rPr lang="en-US" altLang="zh-CN" sz="2800" kern="100" dirty="0">
                <a:effectLst/>
                <a:latin typeface="等线" panose="02010600030101010101" pitchFamily="2" charset="-122"/>
                <a:ea typeface="等线" panose="02010600030101010101" pitchFamily="2" charset="-122"/>
                <a:cs typeface="Times New Roman" panose="02020603050405020304" pitchFamily="18" charset="0"/>
              </a:rPr>
              <a:t>C</a:t>
            </a:r>
            <a:r>
              <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rPr>
              <a:t>语言基础课程，开始数据结构的学习，在学习过程中多敲代码，把这次不会的</a:t>
            </a:r>
            <a:r>
              <a:rPr lang="en-US" altLang="zh-CN" sz="2800" kern="100" dirty="0" err="1">
                <a:effectLst/>
                <a:latin typeface="等线" panose="02010600030101010101" pitchFamily="2" charset="-122"/>
                <a:ea typeface="等线" panose="02010600030101010101" pitchFamily="2" charset="-122"/>
                <a:cs typeface="Times New Roman" panose="02020603050405020304" pitchFamily="18" charset="0"/>
              </a:rPr>
              <a:t>Easyx</a:t>
            </a:r>
            <a:r>
              <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rPr>
              <a:t>学完。下次要完成一个更复杂、功能更全的项目。</a:t>
            </a:r>
          </a:p>
          <a:p>
            <a:pPr indent="266700" algn="just"/>
            <a:r>
              <a:rPr lang="en-US" altLang="zh-CN" sz="2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 name="文本框 4">
            <a:extLst>
              <a:ext uri="{FF2B5EF4-FFF2-40B4-BE49-F238E27FC236}">
                <a16:creationId xmlns:a16="http://schemas.microsoft.com/office/drawing/2014/main" id="{AC2498C6-A46E-F955-162D-C555F9A15C57}"/>
              </a:ext>
            </a:extLst>
          </p:cNvPr>
          <p:cNvSpPr txBox="1"/>
          <p:nvPr/>
        </p:nvSpPr>
        <p:spPr>
          <a:xfrm>
            <a:off x="209349" y="56440"/>
            <a:ext cx="6097604" cy="769441"/>
          </a:xfrm>
          <a:prstGeom prst="rect">
            <a:avLst/>
          </a:prstGeom>
          <a:noFill/>
        </p:spPr>
        <p:txBody>
          <a:bodyPr wrap="square">
            <a:spAutoFit/>
          </a:bodyPr>
          <a:lstStyle/>
          <a:p>
            <a:r>
              <a:rPr lang="zh-CN" altLang="en-US" sz="4400" dirty="0"/>
              <a:t>早睡晚起</a:t>
            </a:r>
          </a:p>
        </p:txBody>
      </p:sp>
      <p:pic>
        <p:nvPicPr>
          <p:cNvPr id="7" name="图片 6">
            <a:extLst>
              <a:ext uri="{FF2B5EF4-FFF2-40B4-BE49-F238E27FC236}">
                <a16:creationId xmlns:a16="http://schemas.microsoft.com/office/drawing/2014/main" id="{9288D1DF-8A77-A6F6-1CFE-318A62F923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13573"/>
            <a:ext cx="2868328" cy="2875547"/>
          </a:xfrm>
          <a:prstGeom prst="rect">
            <a:avLst/>
          </a:prstGeom>
        </p:spPr>
      </p:pic>
    </p:spTree>
    <p:extLst>
      <p:ext uri="{BB962C8B-B14F-4D97-AF65-F5344CB8AC3E}">
        <p14:creationId xmlns:p14="http://schemas.microsoft.com/office/powerpoint/2010/main" val="1062380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176_1*a*1"/>
  <p:tag name="KSO_WM_TEMPLATE_CATEGORY" val="custom"/>
  <p:tag name="KSO_WM_TEMPLATE_INDEX" val="20205176"/>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176_1*b*1"/>
  <p:tag name="KSO_WM_TEMPLATE_CATEGORY" val="custom"/>
  <p:tag name="KSO_WM_TEMPLATE_INDEX" val="20205176"/>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650_TF56160789.potx" id="{3F1A5A69-5FBD-4BC0-A5BD-1C78ACF4E2B8}" vid="{F8855046-FD5E-4BF4-A180-69AC9E1877EF}"/>
    </a:ext>
  </a:extLst>
</a:theme>
</file>

<file path=ppt/theme/theme2.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gs>
            <a:gs pos="100000">
              <a:schemeClr val="phClr">
                <a:lumMod val="85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{63958870-8F96-42BF-8780-B99CA10910D3}tf56160789_win32</Template>
  <TotalTime>1167</TotalTime>
  <Words>1393</Words>
  <Application>Microsoft Office PowerPoint</Application>
  <PresentationFormat>宽屏</PresentationFormat>
  <Paragraphs>91</Paragraphs>
  <Slides>15</Slides>
  <Notes>0</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15</vt:i4>
      </vt:variant>
    </vt:vector>
  </HeadingPairs>
  <TitlesOfParts>
    <vt:vector size="24" baseType="lpstr">
      <vt:lpstr>Microsoft YaHei UI</vt:lpstr>
      <vt:lpstr>等线</vt:lpstr>
      <vt:lpstr>新宋体</vt:lpstr>
      <vt:lpstr>Arial</vt:lpstr>
      <vt:lpstr>Calibri</vt:lpstr>
      <vt:lpstr>Franklin Gothic Book</vt:lpstr>
      <vt:lpstr>Wingdings</vt:lpstr>
      <vt:lpstr>1_RetrospectVTI</vt:lpstr>
      <vt:lpstr>Office 主题​​</vt:lpstr>
      <vt:lpstr>演讲人：宇队 制作人：万生、小林 小组成员：万生、点燃烟火、早睡晚起、艾尔催、小林</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谢谢观看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演讲人：宇队 小组成员：万生、点燃烟火、早睡晚起、艾尔催、小林</dc:title>
  <dc:creator>生</dc:creator>
  <cp:lastModifiedBy> </cp:lastModifiedBy>
  <cp:revision>12</cp:revision>
  <dcterms:created xsi:type="dcterms:W3CDTF">2022-08-18T03:13:20Z</dcterms:created>
  <dcterms:modified xsi:type="dcterms:W3CDTF">2022-08-19T11:38:46Z</dcterms:modified>
</cp:coreProperties>
</file>

<file path=docProps/thumbnail.jpeg>
</file>